
<file path=[Content_Types].xml><?xml version="1.0" encoding="utf-8"?>
<Types xmlns="http://schemas.openxmlformats.org/package/2006/content-types">
  <Override PartName="/ppt/slideMasters/slideMaster3.xml" ContentType="application/vnd.openxmlformats-officedocument.presentationml.slideMaster+xml"/>
  <Override PartName="/ppt/slideLayouts/slideLayout39.xml" ContentType="application/vnd.openxmlformats-officedocument.presentationml.slideLayout+xml"/>
  <Override PartName="/ppt/theme/theme5.xml" ContentType="application/vnd.openxmlformats-officedocument.theme+xml"/>
  <Override PartName="/ppt/slideLayouts/slideLayout57.xml" ContentType="application/vnd.openxmlformats-officedocument.presentationml.slideLayout+xml"/>
  <Override PartName="/ppt/slideLayouts/slideLayout86.xml" ContentType="application/vnd.openxmlformats-officedocument.presentationml.slideLayout+xml"/>
  <Override PartName="/ppt/slides/slide4.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slideLayouts/slideLayout46.xml" ContentType="application/vnd.openxmlformats-officedocument.presentationml.slideLayout+xml"/>
  <Override PartName="/ppt/slideLayouts/slideLayout64.xml" ContentType="application/vnd.openxmlformats-officedocument.presentationml.slideLayout+xml"/>
  <Override PartName="/ppt/slideLayouts/slideLayout75.xml" ContentType="application/vnd.openxmlformats-officedocument.presentationml.slideLayout+xml"/>
  <Override PartName="/ppt/theme/theme1.xml" ContentType="application/vnd.openxmlformats-officedocument.theme+xml"/>
  <Override PartName="/ppt/slideLayouts/slideLayout2.xml" ContentType="application/vnd.openxmlformats-officedocument.presentationml.slideLayout+xml"/>
  <Override PartName="/ppt/slideLayouts/slideLayout35.xml" ContentType="application/vnd.openxmlformats-officedocument.presentationml.slideLayout+xml"/>
  <Override PartName="/ppt/slideLayouts/slideLayout53.xml" ContentType="application/vnd.openxmlformats-officedocument.presentationml.slideLayout+xml"/>
  <Override PartName="/ppt/slideLayouts/slideLayout82.xml" ContentType="application/vnd.openxmlformats-officedocument.presentationml.slideLayout+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4.xml" ContentType="application/vnd.openxmlformats-officedocument.presentationml.slideLayout+xml"/>
  <Override PartName="/ppt/slideLayouts/slideLayout42.xml" ContentType="application/vnd.openxmlformats-officedocument.presentationml.slideLayout+xml"/>
  <Override PartName="/ppt/slideLayouts/slideLayout60.xml" ContentType="application/vnd.openxmlformats-officedocument.presentationml.slideLayout+xml"/>
  <Override PartName="/ppt/slideLayouts/slideLayout71.xml" ContentType="application/vnd.openxmlformats-officedocument.presentationml.slideLayout+xml"/>
  <Override PartName="/ppt/slides/slide10.xml" ContentType="application/vnd.openxmlformats-officedocument.presentationml.slide+xml"/>
  <Override PartName="/ppt/tableStyles.xml" ContentType="application/vnd.openxmlformats-officedocument.presentationml.tableStyles+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slideMasters/slideMaster8.xml" ContentType="application/vnd.openxmlformats-officedocument.presentationml.slideMaster+xml"/>
  <Override PartName="/ppt/slideMasters/slideMaster4.xml" ContentType="application/vnd.openxmlformats-officedocument.presentationml.slideMaster+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theme/theme6.xml" ContentType="application/vnd.openxmlformats-officedocument.theme+xml"/>
  <Override PartName="/ppt/slideLayouts/slideLayout69.xml" ContentType="application/vnd.openxmlformats-officedocument.presentationml.slideLayout+xml"/>
  <Override PartName="/ppt/slideLayouts/slideLayout78.xml" ContentType="application/vnd.openxmlformats-officedocument.presentationml.slideLayout+xml"/>
  <Override PartName="/ppt/slideLayouts/slideLayout87.xml" ContentType="application/vnd.openxmlformats-officedocument.presentationml.slideLayout+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29.xml" ContentType="application/vnd.openxmlformats-officedocument.presentationml.slideLayout+xml"/>
  <Override PartName="/ppt/slideLayouts/slideLayout38.xml" ContentType="application/vnd.openxmlformats-officedocument.presentationml.slideLayout+xml"/>
  <Override PartName="/ppt/theme/theme4.xml" ContentType="application/vnd.openxmlformats-officedocument.theme+xml"/>
  <Override PartName="/ppt/slideLayouts/slideLayout49.xml" ContentType="application/vnd.openxmlformats-officedocument.presentationml.slideLayout+xml"/>
  <Override PartName="/ppt/slideLayouts/slideLayout58.xml" ContentType="application/vnd.openxmlformats-officedocument.presentationml.slideLayout+xml"/>
  <Override PartName="/ppt/slideLayouts/slideLayout67.xml" ContentType="application/vnd.openxmlformats-officedocument.presentationml.slideLayout+xml"/>
  <Override PartName="/ppt/slideLayouts/slideLayout76.xml" ContentType="application/vnd.openxmlformats-officedocument.presentationml.slideLayout+xml"/>
  <Override PartName="/ppt/slideLayouts/slideLayout85.xml" ContentType="application/vnd.openxmlformats-officedocument.presentationml.slideLayout+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27.xml" ContentType="application/vnd.openxmlformats-officedocument.presentationml.slideLayout+xml"/>
  <Override PartName="/ppt/slideLayouts/slideLayout36.xml" ContentType="application/vnd.openxmlformats-officedocument.presentationml.slideLayout+xml"/>
  <Override PartName="/ppt/slideLayouts/slideLayout45.xml" ContentType="application/vnd.openxmlformats-officedocument.presentationml.slideLayout+xml"/>
  <Override PartName="/ppt/slideLayouts/slideLayout47.xml" ContentType="application/vnd.openxmlformats-officedocument.presentationml.slideLayout+xml"/>
  <Override PartName="/ppt/slideLayouts/slideLayout56.xml" ContentType="application/vnd.openxmlformats-officedocument.presentationml.slideLayout+xml"/>
  <Override PartName="/ppt/slideLayouts/slideLayout65.xml" ContentType="application/vnd.openxmlformats-officedocument.presentationml.slideLayout+xml"/>
  <Override PartName="/ppt/slideLayouts/slideLayout74.xml" ContentType="application/vnd.openxmlformats-officedocument.presentationml.slideLayout+xml"/>
  <Override PartName="/ppt/slideLayouts/slideLayout83.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Default Extension="jpeg" ContentType="image/jpeg"/>
  <Override PartName="/ppt/slideLayouts/slideLayout3.xml" ContentType="application/vnd.openxmlformats-officedocument.presentationml.slideLayout+xml"/>
  <Override PartName="/ppt/slideLayouts/slideLayout16.xml" ContentType="application/vnd.openxmlformats-officedocument.presentationml.slideLayout+xml"/>
  <Override PartName="/ppt/slideLayouts/slideLayout25.xml" ContentType="application/vnd.openxmlformats-officedocument.presentationml.slideLayout+xml"/>
  <Override PartName="/ppt/slideLayouts/slideLayout34.xml" ContentType="application/vnd.openxmlformats-officedocument.presentationml.slideLayout+xml"/>
  <Override PartName="/ppt/slideLayouts/slideLayout43.xml" ContentType="application/vnd.openxmlformats-officedocument.presentationml.slideLayout+xml"/>
  <Override PartName="/ppt/slideLayouts/slideLayout54.xml" ContentType="application/vnd.openxmlformats-officedocument.presentationml.slideLayout+xml"/>
  <Override PartName="/ppt/slideLayouts/slideLayout63.xml" ContentType="application/vnd.openxmlformats-officedocument.presentationml.slideLayout+xml"/>
  <Override PartName="/ppt/slideLayouts/slideLayout72.xml" ContentType="application/vnd.openxmlformats-officedocument.presentationml.slideLayout+xml"/>
  <Override PartName="/ppt/slideLayouts/slideLayout81.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slideLayouts/slideLayout32.xml" ContentType="application/vnd.openxmlformats-officedocument.presentationml.slideLayout+xml"/>
  <Override PartName="/ppt/slideLayouts/slideLayout41.xml" ContentType="application/vnd.openxmlformats-officedocument.presentationml.slideLayout+xml"/>
  <Override PartName="/ppt/slideLayouts/slideLayout52.xml" ContentType="application/vnd.openxmlformats-officedocument.presentationml.slideLayout+xml"/>
  <Override PartName="/ppt/slideLayouts/slideLayout61.xml" ContentType="application/vnd.openxmlformats-officedocument.presentationml.slideLayout+xml"/>
  <Override PartName="/ppt/slideLayouts/slideLayout70.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Override PartName="/ppt/slideLayouts/slideLayout50.xml" ContentType="application/vnd.openxmlformats-officedocument.presentationml.slideLayout+xml"/>
  <Override PartName="/ppt/slideLayouts/slideLayout10.xml" ContentType="application/vnd.openxmlformats-officedocument.presentationml.slideLayout+xml"/>
  <Override PartName="/ppt/slideMasters/slideMaster7.xml" ContentType="application/vnd.openxmlformats-officedocument.presentationml.slideMaster+xml"/>
  <Override PartName="/ppt/theme/theme9.xml" ContentType="application/vnd.openxmlformats-officedocument.theme+xml"/>
  <Override PartName="/ppt/slideMasters/slideMaster5.xml" ContentType="application/vnd.openxmlformats-officedocument.presentationml.slideMaster+xml"/>
  <Override PartName="/ppt/slides/slide8.xml" ContentType="application/vnd.openxmlformats-officedocument.presentationml.slide+xml"/>
  <Override PartName="/ppt/slideLayouts/slideLayout59.xml" ContentType="application/vnd.openxmlformats-officedocument.presentationml.slideLayout+xml"/>
  <Override PartName="/ppt/slideLayouts/slideLayout68.xml" ContentType="application/vnd.openxmlformats-officedocument.presentationml.slideLayout+xml"/>
  <Override PartName="/ppt/theme/theme7.xml" ContentType="application/vnd.openxmlformats-officedocument.theme+xml"/>
  <Override PartName="/ppt/slideLayouts/slideLayout79.xml" ContentType="application/vnd.openxmlformats-officedocument.presentationml.slideLayout+xml"/>
  <Override PartName="/ppt/slideLayouts/slideLayout88.xml" ContentType="application/vnd.openxmlformats-officedocument.presentationml.slideLayout+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Layouts/slideLayout48.xml" ContentType="application/vnd.openxmlformats-officedocument.presentationml.slideLayout+xml"/>
  <Override PartName="/ppt/slideLayouts/slideLayout66.xml" ContentType="application/vnd.openxmlformats-officedocument.presentationml.slideLayout+xml"/>
  <Override PartName="/ppt/slideLayouts/slideLayout77.xml" ContentType="application/vnd.openxmlformats-officedocument.presentationml.slideLayout+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55.xml" ContentType="application/vnd.openxmlformats-officedocument.presentationml.slideLayout+xml"/>
  <Override PartName="/ppt/slideLayouts/slideLayout8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slideLayouts/slideLayout44.xml" ContentType="application/vnd.openxmlformats-officedocument.presentationml.slideLayout+xml"/>
  <Override PartName="/ppt/slideLayouts/slideLayout62.xml" ContentType="application/vnd.openxmlformats-officedocument.presentationml.slideLayout+xml"/>
  <Override PartName="/ppt/slideLayouts/slideLayout73.xml" ContentType="application/vnd.openxmlformats-officedocument.presentationml.slideLayout+xml"/>
  <Default Extension="rels" ContentType="application/vnd.openxmlformats-package.relationships+xml"/>
  <Override PartName="/ppt/slideLayouts/slideLayout22.xml" ContentType="application/vnd.openxmlformats-officedocument.presentationml.slideLayout+xml"/>
  <Override PartName="/ppt/slideLayouts/slideLayout33.xml" ContentType="application/vnd.openxmlformats-officedocument.presentationml.slideLayout+xml"/>
  <Override PartName="/ppt/slideLayouts/slideLayout51.xml" ContentType="application/vnd.openxmlformats-officedocument.presentationml.slideLayout+xml"/>
  <Override PartName="/ppt/slideLayouts/slideLayout80.xml" ContentType="application/vnd.openxmlformats-officedocument.presentationml.slideLayout+xml"/>
  <Override PartName="/ppt/slides/slide12.xml" ContentType="application/vnd.openxmlformats-officedocument.presentationml.slide+xml"/>
  <Override PartName="/ppt/slideLayouts/slideLayout11.xml" ContentType="application/vnd.openxmlformats-officedocument.presentationml.slideLayout+xml"/>
  <Override PartName="/ppt/slideLayouts/slideLayout40.xml" ContentType="application/vnd.openxmlformats-officedocument.presentationml.slideLayout+xml"/>
  <Override PartName="/ppt/slideMasters/slideMaster6.xml" ContentType="application/vnd.openxmlformats-officedocument.presentationml.slideMaster+xml"/>
  <Override PartName="/ppt/theme/theme8.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 id="2147483684" r:id="rId2"/>
    <p:sldMasterId id="2147483696" r:id="rId3"/>
    <p:sldMasterId id="2147483708" r:id="rId4"/>
    <p:sldMasterId id="2147483720" r:id="rId5"/>
    <p:sldMasterId id="2147483732" r:id="rId6"/>
    <p:sldMasterId id="2147483744" r:id="rId7"/>
    <p:sldMasterId id="2147483768" r:id="rId8"/>
  </p:sldMasterIdLst>
  <p:notesMasterIdLst>
    <p:notesMasterId r:id="rId29"/>
  </p:notesMasterIdLst>
  <p:sldIdLst>
    <p:sldId id="256" r:id="rId9"/>
    <p:sldId id="257" r:id="rId10"/>
    <p:sldId id="260" r:id="rId11"/>
    <p:sldId id="267" r:id="rId12"/>
    <p:sldId id="262" r:id="rId13"/>
    <p:sldId id="263" r:id="rId14"/>
    <p:sldId id="261"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6858000" type="screen4x3"/>
  <p:notesSz cx="6858000" cy="9144000"/>
  <p:defaultTextStyle>
    <a:defPPr>
      <a:defRPr lang="ro-R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Stil mediu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autoAdjust="0"/>
    <p:restoredTop sz="94645" autoAdjust="0"/>
  </p:normalViewPr>
  <p:slideViewPr>
    <p:cSldViewPr>
      <p:cViewPr varScale="1">
        <p:scale>
          <a:sx n="94" d="100"/>
          <a:sy n="94" d="100"/>
        </p:scale>
        <p:origin x="-96" y="-25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8.xml"/><Relationship Id="rId13" Type="http://schemas.openxmlformats.org/officeDocument/2006/relationships/slide" Target="slides/slide5.xml"/><Relationship Id="rId18" Type="http://schemas.openxmlformats.org/officeDocument/2006/relationships/slide" Target="slides/slide10.xml"/><Relationship Id="rId26" Type="http://schemas.openxmlformats.org/officeDocument/2006/relationships/slide" Target="slides/slide18.xml"/><Relationship Id="rId3" Type="http://schemas.openxmlformats.org/officeDocument/2006/relationships/slideMaster" Target="slideMasters/slideMaster3.xml"/><Relationship Id="rId21" Type="http://schemas.openxmlformats.org/officeDocument/2006/relationships/slide" Target="slides/slide13.xml"/><Relationship Id="rId7" Type="http://schemas.openxmlformats.org/officeDocument/2006/relationships/slideMaster" Target="slideMasters/slideMaster7.xml"/><Relationship Id="rId12" Type="http://schemas.openxmlformats.org/officeDocument/2006/relationships/slide" Target="slides/slide4.xml"/><Relationship Id="rId17" Type="http://schemas.openxmlformats.org/officeDocument/2006/relationships/slide" Target="slides/slide9.xml"/><Relationship Id="rId25" Type="http://schemas.openxmlformats.org/officeDocument/2006/relationships/slide" Target="slides/slide17.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8.xml"/><Relationship Id="rId20" Type="http://schemas.openxmlformats.org/officeDocument/2006/relationships/slide" Target="slides/slide12.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3.xml"/><Relationship Id="rId24" Type="http://schemas.openxmlformats.org/officeDocument/2006/relationships/slide" Target="slides/slide16.xml"/><Relationship Id="rId32" Type="http://schemas.openxmlformats.org/officeDocument/2006/relationships/theme" Target="theme/theme1.xml"/><Relationship Id="rId5" Type="http://schemas.openxmlformats.org/officeDocument/2006/relationships/slideMaster" Target="slideMasters/slideMaster5.xml"/><Relationship Id="rId15" Type="http://schemas.openxmlformats.org/officeDocument/2006/relationships/slide" Target="slides/slide7.xml"/><Relationship Id="rId23" Type="http://schemas.openxmlformats.org/officeDocument/2006/relationships/slide" Target="slides/slide15.xml"/><Relationship Id="rId28" Type="http://schemas.openxmlformats.org/officeDocument/2006/relationships/slide" Target="slides/slide20.xml"/><Relationship Id="rId10" Type="http://schemas.openxmlformats.org/officeDocument/2006/relationships/slide" Target="slides/slide2.xml"/><Relationship Id="rId19" Type="http://schemas.openxmlformats.org/officeDocument/2006/relationships/slide" Target="slides/slide11.xml"/><Relationship Id="rId31" Type="http://schemas.openxmlformats.org/officeDocument/2006/relationships/viewProps" Target="viewProps.xml"/><Relationship Id="rId4" Type="http://schemas.openxmlformats.org/officeDocument/2006/relationships/slideMaster" Target="slideMasters/slideMaster4.xml"/><Relationship Id="rId9" Type="http://schemas.openxmlformats.org/officeDocument/2006/relationships/slide" Target="slides/slide1.xml"/><Relationship Id="rId14" Type="http://schemas.openxmlformats.org/officeDocument/2006/relationships/slide" Target="slides/slide6.xml"/><Relationship Id="rId22" Type="http://schemas.openxmlformats.org/officeDocument/2006/relationships/slide" Target="slides/slide14.xml"/><Relationship Id="rId27" Type="http://schemas.openxmlformats.org/officeDocument/2006/relationships/slide" Target="slides/slide19.xml"/><Relationship Id="rId3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9.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ubstituent antet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o-RO"/>
          </a:p>
        </p:txBody>
      </p:sp>
      <p:sp>
        <p:nvSpPr>
          <p:cNvPr id="3" name="Substituent dată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1CF4041-E848-4606-B885-B07A9BF61E3F}" type="datetimeFigureOut">
              <a:rPr lang="ro-RO" smtClean="0"/>
              <a:pPr/>
              <a:t>14.12.2010</a:t>
            </a:fld>
            <a:endParaRPr lang="ro-RO"/>
          </a:p>
        </p:txBody>
      </p:sp>
      <p:sp>
        <p:nvSpPr>
          <p:cNvPr id="4" name="Substituent imagine diapozitiv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o-RO"/>
          </a:p>
        </p:txBody>
      </p:sp>
      <p:sp>
        <p:nvSpPr>
          <p:cNvPr id="5" name="Substituent note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ro-RO"/>
          </a:p>
        </p:txBody>
      </p:sp>
      <p:sp>
        <p:nvSpPr>
          <p:cNvPr id="6" name="Substituent subsol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o-RO"/>
          </a:p>
        </p:txBody>
      </p:sp>
      <p:sp>
        <p:nvSpPr>
          <p:cNvPr id="7" name="Substituent număr diapozitiv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82A4B05-EEEB-48DE-8B38-A1FE88078EC1}" type="slidenum">
              <a:rPr lang="ro-RO" smtClean="0"/>
              <a:pPr/>
              <a:t>‹#›</a:t>
            </a:fld>
            <a:endParaRPr lang="ro-RO"/>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zitiv titlu">
    <p:spTree>
      <p:nvGrpSpPr>
        <p:cNvPr id="1" name=""/>
        <p:cNvGrpSpPr/>
        <p:nvPr/>
      </p:nvGrpSpPr>
      <p:grpSpPr>
        <a:xfrm>
          <a:off x="0" y="0"/>
          <a:ext cx="0" cy="0"/>
          <a:chOff x="0" y="0"/>
          <a:chExt cx="0" cy="0"/>
        </a:xfrm>
      </p:grpSpPr>
      <p:sp>
        <p:nvSpPr>
          <p:cNvPr id="10" name="Triunghi drept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u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ro-RO" smtClean="0"/>
              <a:t>Faceți clic pentru a edita stilul de titlu Coordonator</a:t>
            </a:r>
            <a:endParaRPr kumimoji="0" lang="en-US"/>
          </a:p>
        </p:txBody>
      </p:sp>
      <p:sp>
        <p:nvSpPr>
          <p:cNvPr id="17" name="Subtitlu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o-RO" smtClean="0"/>
              <a:t>Faceți clic pentru editarea stilului de subtitlu al coordonatorului</a:t>
            </a:r>
            <a:endParaRPr kumimoji="0" lang="en-US"/>
          </a:p>
        </p:txBody>
      </p:sp>
      <p:grpSp>
        <p:nvGrpSpPr>
          <p:cNvPr id="2" name="Grupare 1"/>
          <p:cNvGrpSpPr/>
          <p:nvPr/>
        </p:nvGrpSpPr>
        <p:grpSpPr>
          <a:xfrm>
            <a:off x="-3765" y="4953000"/>
            <a:ext cx="9147765" cy="1912088"/>
            <a:chOff x="-3765" y="4832896"/>
            <a:chExt cx="9147765" cy="2032192"/>
          </a:xfrm>
        </p:grpSpPr>
        <p:sp>
          <p:nvSpPr>
            <p:cNvPr id="7" name="Formă liberă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ormă liberă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ormă liberă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Conector drept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Substituent dată 29"/>
          <p:cNvSpPr>
            <a:spLocks noGrp="1"/>
          </p:cNvSpPr>
          <p:nvPr>
            <p:ph type="dt" sz="half" idx="10"/>
          </p:nvPr>
        </p:nvSpPr>
        <p:spPr/>
        <p:txBody>
          <a:bodyPr/>
          <a:lstStyle>
            <a:lvl1pPr>
              <a:defRPr>
                <a:solidFill>
                  <a:srgbClr val="FFFFFF"/>
                </a:solidFill>
              </a:defRPr>
            </a:lvl1pPr>
            <a:extLst/>
          </a:lstStyle>
          <a:p>
            <a:fld id="{B86EDC96-BB22-4F8C-A181-573B106F6E43}" type="datetimeFigureOut">
              <a:rPr lang="ro-RO" smtClean="0"/>
              <a:pPr/>
              <a:t>14.12.2010</a:t>
            </a:fld>
            <a:endParaRPr lang="ro-RO"/>
          </a:p>
        </p:txBody>
      </p:sp>
      <p:sp>
        <p:nvSpPr>
          <p:cNvPr id="19" name="Substituent subsol 18"/>
          <p:cNvSpPr>
            <a:spLocks noGrp="1"/>
          </p:cNvSpPr>
          <p:nvPr>
            <p:ph type="ftr" sz="quarter" idx="11"/>
          </p:nvPr>
        </p:nvSpPr>
        <p:spPr/>
        <p:txBody>
          <a:bodyPr/>
          <a:lstStyle>
            <a:lvl1pPr>
              <a:defRPr>
                <a:solidFill>
                  <a:schemeClr val="accent1">
                    <a:tint val="20000"/>
                  </a:schemeClr>
                </a:solidFill>
              </a:defRPr>
            </a:lvl1pPr>
            <a:extLst/>
          </a:lstStyle>
          <a:p>
            <a:endParaRPr lang="ro-RO"/>
          </a:p>
        </p:txBody>
      </p:sp>
      <p:sp>
        <p:nvSpPr>
          <p:cNvPr id="27" name="Substituent număr diapozitiv 26"/>
          <p:cNvSpPr>
            <a:spLocks noGrp="1"/>
          </p:cNvSpPr>
          <p:nvPr>
            <p:ph type="sldNum" sz="quarter" idx="12"/>
          </p:nvPr>
        </p:nvSpPr>
        <p:spPr/>
        <p:txBody>
          <a:bodyPr/>
          <a:lstStyle>
            <a:lvl1pPr>
              <a:defRPr>
                <a:solidFill>
                  <a:srgbClr val="FFFFFF"/>
                </a:solidFill>
              </a:defRPr>
            </a:lvl1pPr>
            <a:extLst/>
          </a:lstStyle>
          <a:p>
            <a:fld id="{040FAD50-E215-4064-8010-EAEA49095454}" type="slidenum">
              <a:rPr lang="ro-RO" smtClean="0"/>
              <a:pPr/>
              <a:t>‹#›</a:t>
            </a:fld>
            <a:endParaRPr lang="ro-RO"/>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ext vertical și titlu">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extLst/>
          </a:lstStyle>
          <a:p>
            <a:r>
              <a:rPr kumimoji="0" lang="ro-RO" smtClean="0"/>
              <a:t>Faceți clic pentru a edita stilul de titlu Coordonator</a:t>
            </a:r>
            <a:endParaRPr kumimoji="0" lang="en-US"/>
          </a:p>
        </p:txBody>
      </p:sp>
      <p:sp>
        <p:nvSpPr>
          <p:cNvPr id="3" name="Substituent text vertical 2"/>
          <p:cNvSpPr>
            <a:spLocks noGrp="1"/>
          </p:cNvSpPr>
          <p:nvPr>
            <p:ph type="body" orient="vert" idx="1"/>
          </p:nvPr>
        </p:nvSpPr>
        <p:spPr>
          <a:xfrm>
            <a:off x="457200" y="1481329"/>
            <a:ext cx="8229600" cy="4386071"/>
          </a:xfrm>
        </p:spPr>
        <p:txBody>
          <a:bodyPr vert="eaVert"/>
          <a:lstStyle>
            <a:extLst/>
          </a:lstStyle>
          <a:p>
            <a:pPr lvl="0" eaLnBrk="1" latinLnBrk="0" hangingPunct="1"/>
            <a:r>
              <a:rPr lang="ro-RO" smtClean="0"/>
              <a:t>Faceți clic pentru a edita stilurile de text Coordonator</a:t>
            </a:r>
          </a:p>
          <a:p>
            <a:pPr lvl="1" eaLnBrk="1" latinLnBrk="0" hangingPunct="1"/>
            <a:r>
              <a:rPr lang="ro-RO" smtClean="0"/>
              <a:t>Al doilea nivel</a:t>
            </a:r>
          </a:p>
          <a:p>
            <a:pPr lvl="2" eaLnBrk="1" latinLnBrk="0" hangingPunct="1"/>
            <a:r>
              <a:rPr lang="ro-RO" smtClean="0"/>
              <a:t>Al treilea nivel</a:t>
            </a:r>
          </a:p>
          <a:p>
            <a:pPr lvl="3" eaLnBrk="1" latinLnBrk="0" hangingPunct="1"/>
            <a:r>
              <a:rPr lang="ro-RO" smtClean="0"/>
              <a:t>Al patrulea nivel</a:t>
            </a:r>
          </a:p>
          <a:p>
            <a:pPr lvl="4" eaLnBrk="1" latinLnBrk="0" hangingPunct="1"/>
            <a:r>
              <a:rPr lang="ro-RO" smtClean="0"/>
              <a:t>Al cincilea nivel</a:t>
            </a:r>
            <a:endParaRPr kumimoji="0" lang="en-US"/>
          </a:p>
        </p:txBody>
      </p:sp>
      <p:sp>
        <p:nvSpPr>
          <p:cNvPr id="4" name="Substituent dată 3"/>
          <p:cNvSpPr>
            <a:spLocks noGrp="1"/>
          </p:cNvSpPr>
          <p:nvPr>
            <p:ph type="dt" sz="half" idx="10"/>
          </p:nvPr>
        </p:nvSpPr>
        <p:spPr/>
        <p:txBody>
          <a:bodyPr/>
          <a:lstStyle>
            <a:extLst/>
          </a:lstStyle>
          <a:p>
            <a:fld id="{B86EDC96-BB22-4F8C-A181-573B106F6E43}" type="datetimeFigureOut">
              <a:rPr lang="ro-RO" smtClean="0"/>
              <a:pPr/>
              <a:t>14.12.2010</a:t>
            </a:fld>
            <a:endParaRPr lang="ro-RO"/>
          </a:p>
        </p:txBody>
      </p:sp>
      <p:sp>
        <p:nvSpPr>
          <p:cNvPr id="5" name="Substituent subsol 4"/>
          <p:cNvSpPr>
            <a:spLocks noGrp="1"/>
          </p:cNvSpPr>
          <p:nvPr>
            <p:ph type="ftr" sz="quarter" idx="11"/>
          </p:nvPr>
        </p:nvSpPr>
        <p:spPr/>
        <p:txBody>
          <a:bodyPr/>
          <a:lstStyle>
            <a:extLst/>
          </a:lstStyle>
          <a:p>
            <a:endParaRPr lang="ro-RO"/>
          </a:p>
        </p:txBody>
      </p:sp>
      <p:sp>
        <p:nvSpPr>
          <p:cNvPr id="6" name="Substituent număr diapozitiv 5"/>
          <p:cNvSpPr>
            <a:spLocks noGrp="1"/>
          </p:cNvSpPr>
          <p:nvPr>
            <p:ph type="sldNum" sz="quarter" idx="12"/>
          </p:nvPr>
        </p:nvSpPr>
        <p:spPr/>
        <p:txBody>
          <a:bodyPr/>
          <a:lstStyle>
            <a:extLst/>
          </a:lstStyle>
          <a:p>
            <a:fld id="{040FAD50-E215-4064-8010-EAEA49095454}" type="slidenum">
              <a:rPr lang="ro-RO" smtClean="0"/>
              <a:pPr/>
              <a:t>‹#›</a:t>
            </a:fld>
            <a:endParaRPr lang="ro-RO"/>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lu vertical și text">
    <p:spTree>
      <p:nvGrpSpPr>
        <p:cNvPr id="1" name=""/>
        <p:cNvGrpSpPr/>
        <p:nvPr/>
      </p:nvGrpSpPr>
      <p:grpSpPr>
        <a:xfrm>
          <a:off x="0" y="0"/>
          <a:ext cx="0" cy="0"/>
          <a:chOff x="0" y="0"/>
          <a:chExt cx="0" cy="0"/>
        </a:xfrm>
      </p:grpSpPr>
      <p:sp>
        <p:nvSpPr>
          <p:cNvPr id="2" name="Titlu vertical 1"/>
          <p:cNvSpPr>
            <a:spLocks noGrp="1"/>
          </p:cNvSpPr>
          <p:nvPr>
            <p:ph type="title" orient="vert"/>
          </p:nvPr>
        </p:nvSpPr>
        <p:spPr>
          <a:xfrm>
            <a:off x="6844013" y="274640"/>
            <a:ext cx="1777470" cy="5592761"/>
          </a:xfrm>
        </p:spPr>
        <p:txBody>
          <a:bodyPr vert="eaVert"/>
          <a:lstStyle>
            <a:extLst/>
          </a:lstStyle>
          <a:p>
            <a:r>
              <a:rPr kumimoji="0" lang="ro-RO" smtClean="0"/>
              <a:t>Faceți clic pentru a edita stilul de titlu Coordonator</a:t>
            </a:r>
            <a:endParaRPr kumimoji="0" lang="en-US"/>
          </a:p>
        </p:txBody>
      </p:sp>
      <p:sp>
        <p:nvSpPr>
          <p:cNvPr id="3" name="Substituent text vertical 2"/>
          <p:cNvSpPr>
            <a:spLocks noGrp="1"/>
          </p:cNvSpPr>
          <p:nvPr>
            <p:ph type="body" orient="vert" idx="1"/>
          </p:nvPr>
        </p:nvSpPr>
        <p:spPr>
          <a:xfrm>
            <a:off x="457200" y="274641"/>
            <a:ext cx="6324600" cy="5592760"/>
          </a:xfrm>
        </p:spPr>
        <p:txBody>
          <a:bodyPr vert="eaVert"/>
          <a:lstStyle>
            <a:extLst/>
          </a:lstStyle>
          <a:p>
            <a:pPr lvl="0" eaLnBrk="1" latinLnBrk="0" hangingPunct="1"/>
            <a:r>
              <a:rPr lang="ro-RO" smtClean="0"/>
              <a:t>Faceți clic pentru a edita stilurile de text Coordonator</a:t>
            </a:r>
          </a:p>
          <a:p>
            <a:pPr lvl="1" eaLnBrk="1" latinLnBrk="0" hangingPunct="1"/>
            <a:r>
              <a:rPr lang="ro-RO" smtClean="0"/>
              <a:t>Al doilea nivel</a:t>
            </a:r>
          </a:p>
          <a:p>
            <a:pPr lvl="2" eaLnBrk="1" latinLnBrk="0" hangingPunct="1"/>
            <a:r>
              <a:rPr lang="ro-RO" smtClean="0"/>
              <a:t>Al treilea nivel</a:t>
            </a:r>
          </a:p>
          <a:p>
            <a:pPr lvl="3" eaLnBrk="1" latinLnBrk="0" hangingPunct="1"/>
            <a:r>
              <a:rPr lang="ro-RO" smtClean="0"/>
              <a:t>Al patrulea nivel</a:t>
            </a:r>
          </a:p>
          <a:p>
            <a:pPr lvl="4" eaLnBrk="1" latinLnBrk="0" hangingPunct="1"/>
            <a:r>
              <a:rPr lang="ro-RO" smtClean="0"/>
              <a:t>Al cincilea nivel</a:t>
            </a:r>
            <a:endParaRPr kumimoji="0" lang="en-US"/>
          </a:p>
        </p:txBody>
      </p:sp>
      <p:sp>
        <p:nvSpPr>
          <p:cNvPr id="4" name="Substituent dată 3"/>
          <p:cNvSpPr>
            <a:spLocks noGrp="1"/>
          </p:cNvSpPr>
          <p:nvPr>
            <p:ph type="dt" sz="half" idx="10"/>
          </p:nvPr>
        </p:nvSpPr>
        <p:spPr/>
        <p:txBody>
          <a:bodyPr/>
          <a:lstStyle>
            <a:extLst/>
          </a:lstStyle>
          <a:p>
            <a:fld id="{B86EDC96-BB22-4F8C-A181-573B106F6E43}" type="datetimeFigureOut">
              <a:rPr lang="ro-RO" smtClean="0"/>
              <a:pPr/>
              <a:t>14.12.2010</a:t>
            </a:fld>
            <a:endParaRPr lang="ro-RO"/>
          </a:p>
        </p:txBody>
      </p:sp>
      <p:sp>
        <p:nvSpPr>
          <p:cNvPr id="5" name="Substituent subsol 4"/>
          <p:cNvSpPr>
            <a:spLocks noGrp="1"/>
          </p:cNvSpPr>
          <p:nvPr>
            <p:ph type="ftr" sz="quarter" idx="11"/>
          </p:nvPr>
        </p:nvSpPr>
        <p:spPr/>
        <p:txBody>
          <a:bodyPr/>
          <a:lstStyle>
            <a:extLst/>
          </a:lstStyle>
          <a:p>
            <a:endParaRPr lang="ro-RO"/>
          </a:p>
        </p:txBody>
      </p:sp>
      <p:sp>
        <p:nvSpPr>
          <p:cNvPr id="6" name="Substituent număr diapozitiv 5"/>
          <p:cNvSpPr>
            <a:spLocks noGrp="1"/>
          </p:cNvSpPr>
          <p:nvPr>
            <p:ph type="sldNum" sz="quarter" idx="12"/>
          </p:nvPr>
        </p:nvSpPr>
        <p:spPr/>
        <p:txBody>
          <a:bodyPr/>
          <a:lstStyle>
            <a:extLst/>
          </a:lstStyle>
          <a:p>
            <a:fld id="{040FAD50-E215-4064-8010-EAEA49095454}" type="slidenum">
              <a:rPr lang="ro-RO" smtClean="0"/>
              <a:pPr/>
              <a:t>‹#›</a:t>
            </a:fld>
            <a:endParaRPr lang="ro-RO"/>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Diapozitiv titlu">
    <p:bg>
      <p:bgRef idx="1002">
        <a:schemeClr val="bg2"/>
      </p:bgRef>
    </p:bg>
    <p:spTree>
      <p:nvGrpSpPr>
        <p:cNvPr id="1" name=""/>
        <p:cNvGrpSpPr/>
        <p:nvPr/>
      </p:nvGrpSpPr>
      <p:grpSpPr>
        <a:xfrm>
          <a:off x="0" y="0"/>
          <a:ext cx="0" cy="0"/>
          <a:chOff x="0" y="0"/>
          <a:chExt cx="0" cy="0"/>
        </a:xfrm>
      </p:grpSpPr>
      <p:sp>
        <p:nvSpPr>
          <p:cNvPr id="9" name="Titlu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ro-RO" smtClean="0"/>
              <a:t>Faceți clic pentru a edita stilul de titlu Coordonator</a:t>
            </a:r>
            <a:endParaRPr kumimoji="0" lang="en-US"/>
          </a:p>
        </p:txBody>
      </p:sp>
      <p:sp>
        <p:nvSpPr>
          <p:cNvPr id="17" name="Subtitlu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o-RO" smtClean="0"/>
              <a:t>Faceți clic pentru editarea stilului de subtitlu al coordonatorului</a:t>
            </a:r>
            <a:endParaRPr kumimoji="0" lang="en-US"/>
          </a:p>
        </p:txBody>
      </p:sp>
      <p:sp>
        <p:nvSpPr>
          <p:cNvPr id="30" name="Substituent dată 29"/>
          <p:cNvSpPr>
            <a:spLocks noGrp="1"/>
          </p:cNvSpPr>
          <p:nvPr>
            <p:ph type="dt" sz="half" idx="10"/>
          </p:nvPr>
        </p:nvSpPr>
        <p:spPr/>
        <p:txBody>
          <a:bodyPr/>
          <a:lstStyle/>
          <a:p>
            <a:fld id="{B86EDC96-BB22-4F8C-A181-573B106F6E43}" type="datetimeFigureOut">
              <a:rPr lang="ro-RO" smtClean="0"/>
              <a:pPr/>
              <a:t>14.12.2010</a:t>
            </a:fld>
            <a:endParaRPr lang="ro-RO"/>
          </a:p>
        </p:txBody>
      </p:sp>
      <p:sp>
        <p:nvSpPr>
          <p:cNvPr id="19" name="Substituent subsol 18"/>
          <p:cNvSpPr>
            <a:spLocks noGrp="1"/>
          </p:cNvSpPr>
          <p:nvPr>
            <p:ph type="ftr" sz="quarter" idx="11"/>
          </p:nvPr>
        </p:nvSpPr>
        <p:spPr/>
        <p:txBody>
          <a:bodyPr/>
          <a:lstStyle/>
          <a:p>
            <a:endParaRPr lang="ro-RO"/>
          </a:p>
        </p:txBody>
      </p:sp>
      <p:sp>
        <p:nvSpPr>
          <p:cNvPr id="27" name="Substituent număr diapozitiv 26"/>
          <p:cNvSpPr>
            <a:spLocks noGrp="1"/>
          </p:cNvSpPr>
          <p:nvPr>
            <p:ph type="sldNum" sz="quarter" idx="12"/>
          </p:nvPr>
        </p:nvSpPr>
        <p:spPr/>
        <p:txBody>
          <a:bodyPr/>
          <a:lstStyle/>
          <a:p>
            <a:fld id="{040FAD50-E215-4064-8010-EAEA49095454}" type="slidenum">
              <a:rPr lang="ro-RO" smtClean="0"/>
              <a:pPr/>
              <a:t>‹#›</a:t>
            </a:fld>
            <a:endParaRPr lang="ro-RO"/>
          </a:p>
        </p:txBody>
      </p:sp>
    </p:spTree>
  </p:cSld>
  <p:clrMapOvr>
    <a:overrideClrMapping bg1="dk1" tx1="lt1" bg2="dk2" tx2="lt2" accent1="accent1" accent2="accent2" accent3="accent3" accent4="accent4" accent5="accent5" accent6="accent6" hlink="hlink" folHlink="folHlink"/>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u și conținut">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kumimoji="0" lang="ro-RO" smtClean="0"/>
              <a:t>Faceți clic pentru a edita stilul de titlu Coordonator</a:t>
            </a:r>
            <a:endParaRPr kumimoji="0" lang="en-US"/>
          </a:p>
        </p:txBody>
      </p:sp>
      <p:sp>
        <p:nvSpPr>
          <p:cNvPr id="3" name="Substituent conținut 2"/>
          <p:cNvSpPr>
            <a:spLocks noGrp="1"/>
          </p:cNvSpPr>
          <p:nvPr>
            <p:ph idx="1"/>
          </p:nvPr>
        </p:nvSpPr>
        <p:spPr/>
        <p:txBody>
          <a:bodyPr/>
          <a:lstStyle/>
          <a:p>
            <a:pPr lvl="0" eaLnBrk="1" latinLnBrk="0" hangingPunct="1"/>
            <a:r>
              <a:rPr lang="ro-RO" smtClean="0"/>
              <a:t>Faceți clic pentru a edita stilurile de text Coordonator</a:t>
            </a:r>
          </a:p>
          <a:p>
            <a:pPr lvl="1" eaLnBrk="1" latinLnBrk="0" hangingPunct="1"/>
            <a:r>
              <a:rPr lang="ro-RO" smtClean="0"/>
              <a:t>Al doilea nivel</a:t>
            </a:r>
          </a:p>
          <a:p>
            <a:pPr lvl="2" eaLnBrk="1" latinLnBrk="0" hangingPunct="1"/>
            <a:r>
              <a:rPr lang="ro-RO" smtClean="0"/>
              <a:t>Al treilea nivel</a:t>
            </a:r>
          </a:p>
          <a:p>
            <a:pPr lvl="3" eaLnBrk="1" latinLnBrk="0" hangingPunct="1"/>
            <a:r>
              <a:rPr lang="ro-RO" smtClean="0"/>
              <a:t>Al patrulea nivel</a:t>
            </a:r>
          </a:p>
          <a:p>
            <a:pPr lvl="4" eaLnBrk="1" latinLnBrk="0" hangingPunct="1"/>
            <a:r>
              <a:rPr lang="ro-RO" smtClean="0"/>
              <a:t>Al cincilea nivel</a:t>
            </a:r>
            <a:endParaRPr kumimoji="0" lang="en-US"/>
          </a:p>
        </p:txBody>
      </p:sp>
      <p:sp>
        <p:nvSpPr>
          <p:cNvPr id="4" name="Substituent dată 3"/>
          <p:cNvSpPr>
            <a:spLocks noGrp="1"/>
          </p:cNvSpPr>
          <p:nvPr>
            <p:ph type="dt" sz="half" idx="10"/>
          </p:nvPr>
        </p:nvSpPr>
        <p:spPr/>
        <p:txBody>
          <a:bodyPr/>
          <a:lstStyle/>
          <a:p>
            <a:fld id="{B86EDC96-BB22-4F8C-A181-573B106F6E43}" type="datetimeFigureOut">
              <a:rPr lang="ro-RO" smtClean="0"/>
              <a:pPr/>
              <a:t>14.12.2010</a:t>
            </a:fld>
            <a:endParaRPr lang="ro-RO"/>
          </a:p>
        </p:txBody>
      </p:sp>
      <p:sp>
        <p:nvSpPr>
          <p:cNvPr id="5" name="Substituent subsol 4"/>
          <p:cNvSpPr>
            <a:spLocks noGrp="1"/>
          </p:cNvSpPr>
          <p:nvPr>
            <p:ph type="ftr" sz="quarter" idx="11"/>
          </p:nvPr>
        </p:nvSpPr>
        <p:spPr/>
        <p:txBody>
          <a:bodyPr/>
          <a:lstStyle/>
          <a:p>
            <a:endParaRPr lang="ro-RO"/>
          </a:p>
        </p:txBody>
      </p:sp>
      <p:sp>
        <p:nvSpPr>
          <p:cNvPr id="6" name="Substituent număr diapozitiv 5"/>
          <p:cNvSpPr>
            <a:spLocks noGrp="1"/>
          </p:cNvSpPr>
          <p:nvPr>
            <p:ph type="sldNum" sz="quarter" idx="12"/>
          </p:nvPr>
        </p:nvSpPr>
        <p:spPr/>
        <p:txBody>
          <a:bodyPr/>
          <a:lstStyle/>
          <a:p>
            <a:fld id="{040FAD50-E215-4064-8010-EAEA49095454}" type="slidenum">
              <a:rPr lang="ro-RO" smtClean="0"/>
              <a:pPr/>
              <a:t>‹#›</a:t>
            </a:fld>
            <a:endParaRPr lang="ro-RO"/>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Antet secțiune">
    <p:bg>
      <p:bgRef idx="1002">
        <a:schemeClr val="bg2"/>
      </p:bgRef>
    </p:bg>
    <p:spTree>
      <p:nvGrpSpPr>
        <p:cNvPr id="1" name=""/>
        <p:cNvGrpSpPr/>
        <p:nvPr/>
      </p:nvGrpSpPr>
      <p:grpSpPr>
        <a:xfrm>
          <a:off x="0" y="0"/>
          <a:ext cx="0" cy="0"/>
          <a:chOff x="0" y="0"/>
          <a:chExt cx="0" cy="0"/>
        </a:xfrm>
      </p:grpSpPr>
      <p:sp>
        <p:nvSpPr>
          <p:cNvPr id="2" name="Titlu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ro-RO" smtClean="0"/>
              <a:t>Faceți clic pentru a edita stilul de titlu Coordonator</a:t>
            </a:r>
            <a:endParaRPr kumimoji="0" lang="en-US"/>
          </a:p>
        </p:txBody>
      </p:sp>
      <p:sp>
        <p:nvSpPr>
          <p:cNvPr id="3" name="Substituent text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o-RO" smtClean="0"/>
              <a:t>Faceți clic pentru a edita stilurile de text Coordonator</a:t>
            </a:r>
          </a:p>
        </p:txBody>
      </p:sp>
      <p:sp>
        <p:nvSpPr>
          <p:cNvPr id="4" name="Substituent dată 3"/>
          <p:cNvSpPr>
            <a:spLocks noGrp="1"/>
          </p:cNvSpPr>
          <p:nvPr>
            <p:ph type="dt" sz="half" idx="10"/>
          </p:nvPr>
        </p:nvSpPr>
        <p:spPr/>
        <p:txBody>
          <a:bodyPr/>
          <a:lstStyle/>
          <a:p>
            <a:fld id="{B86EDC96-BB22-4F8C-A181-573B106F6E43}" type="datetimeFigureOut">
              <a:rPr lang="ro-RO" smtClean="0"/>
              <a:pPr/>
              <a:t>14.12.2010</a:t>
            </a:fld>
            <a:endParaRPr lang="ro-RO"/>
          </a:p>
        </p:txBody>
      </p:sp>
      <p:sp>
        <p:nvSpPr>
          <p:cNvPr id="5" name="Substituent subsol 4"/>
          <p:cNvSpPr>
            <a:spLocks noGrp="1"/>
          </p:cNvSpPr>
          <p:nvPr>
            <p:ph type="ftr" sz="quarter" idx="11"/>
          </p:nvPr>
        </p:nvSpPr>
        <p:spPr/>
        <p:txBody>
          <a:bodyPr/>
          <a:lstStyle/>
          <a:p>
            <a:endParaRPr lang="ro-RO"/>
          </a:p>
        </p:txBody>
      </p:sp>
      <p:sp>
        <p:nvSpPr>
          <p:cNvPr id="6" name="Substituent număr diapozitiv 5"/>
          <p:cNvSpPr>
            <a:spLocks noGrp="1"/>
          </p:cNvSpPr>
          <p:nvPr>
            <p:ph type="sldNum" sz="quarter" idx="12"/>
          </p:nvPr>
        </p:nvSpPr>
        <p:spPr/>
        <p:txBody>
          <a:bodyPr/>
          <a:lstStyle/>
          <a:p>
            <a:fld id="{040FAD50-E215-4064-8010-EAEA49095454}" type="slidenum">
              <a:rPr lang="ro-RO" smtClean="0"/>
              <a:pPr/>
              <a:t>‹#›</a:t>
            </a:fld>
            <a:endParaRPr lang="ro-RO"/>
          </a:p>
        </p:txBody>
      </p:sp>
    </p:spTree>
  </p:cSld>
  <p:clrMapOvr>
    <a:overrideClrMapping bg1="dk1" tx1="lt1" bg2="dk2" tx2="lt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ouă tipuri de conținut">
    <p:spTree>
      <p:nvGrpSpPr>
        <p:cNvPr id="1" name=""/>
        <p:cNvGrpSpPr/>
        <p:nvPr/>
      </p:nvGrpSpPr>
      <p:grpSpPr>
        <a:xfrm>
          <a:off x="0" y="0"/>
          <a:ext cx="0" cy="0"/>
          <a:chOff x="0" y="0"/>
          <a:chExt cx="0" cy="0"/>
        </a:xfrm>
      </p:grpSpPr>
      <p:sp>
        <p:nvSpPr>
          <p:cNvPr id="2" name="Titlu 1"/>
          <p:cNvSpPr>
            <a:spLocks noGrp="1"/>
          </p:cNvSpPr>
          <p:nvPr>
            <p:ph type="title"/>
          </p:nvPr>
        </p:nvSpPr>
        <p:spPr>
          <a:xfrm>
            <a:off x="457200" y="704088"/>
            <a:ext cx="8229600" cy="1143000"/>
          </a:xfrm>
        </p:spPr>
        <p:txBody>
          <a:bodyPr/>
          <a:lstStyle/>
          <a:p>
            <a:r>
              <a:rPr kumimoji="0" lang="ro-RO" smtClean="0"/>
              <a:t>Faceți clic pentru a edita stilul de titlu Coordonator</a:t>
            </a:r>
            <a:endParaRPr kumimoji="0" lang="en-US"/>
          </a:p>
        </p:txBody>
      </p:sp>
      <p:sp>
        <p:nvSpPr>
          <p:cNvPr id="3" name="Substituent conținut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o-RO" smtClean="0"/>
              <a:t>Faceți clic pentru a edita stilurile de text Coordonator</a:t>
            </a:r>
          </a:p>
          <a:p>
            <a:pPr lvl="1" eaLnBrk="1" latinLnBrk="0" hangingPunct="1"/>
            <a:r>
              <a:rPr lang="ro-RO" smtClean="0"/>
              <a:t>Al doilea nivel</a:t>
            </a:r>
          </a:p>
          <a:p>
            <a:pPr lvl="2" eaLnBrk="1" latinLnBrk="0" hangingPunct="1"/>
            <a:r>
              <a:rPr lang="ro-RO" smtClean="0"/>
              <a:t>Al treilea nivel</a:t>
            </a:r>
          </a:p>
          <a:p>
            <a:pPr lvl="3" eaLnBrk="1" latinLnBrk="0" hangingPunct="1"/>
            <a:r>
              <a:rPr lang="ro-RO" smtClean="0"/>
              <a:t>Al patrulea nivel</a:t>
            </a:r>
          </a:p>
          <a:p>
            <a:pPr lvl="4" eaLnBrk="1" latinLnBrk="0" hangingPunct="1"/>
            <a:r>
              <a:rPr lang="ro-RO" smtClean="0"/>
              <a:t>Al cincilea nivel</a:t>
            </a:r>
            <a:endParaRPr kumimoji="0" lang="en-US"/>
          </a:p>
        </p:txBody>
      </p:sp>
      <p:sp>
        <p:nvSpPr>
          <p:cNvPr id="4" name="Substituent conținut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o-RO" smtClean="0"/>
              <a:t>Faceți clic pentru a edita stilurile de text Coordonator</a:t>
            </a:r>
          </a:p>
          <a:p>
            <a:pPr lvl="1" eaLnBrk="1" latinLnBrk="0" hangingPunct="1"/>
            <a:r>
              <a:rPr lang="ro-RO" smtClean="0"/>
              <a:t>Al doilea nivel</a:t>
            </a:r>
          </a:p>
          <a:p>
            <a:pPr lvl="2" eaLnBrk="1" latinLnBrk="0" hangingPunct="1"/>
            <a:r>
              <a:rPr lang="ro-RO" smtClean="0"/>
              <a:t>Al treilea nivel</a:t>
            </a:r>
          </a:p>
          <a:p>
            <a:pPr lvl="3" eaLnBrk="1" latinLnBrk="0" hangingPunct="1"/>
            <a:r>
              <a:rPr lang="ro-RO" smtClean="0"/>
              <a:t>Al patrulea nivel</a:t>
            </a:r>
          </a:p>
          <a:p>
            <a:pPr lvl="4" eaLnBrk="1" latinLnBrk="0" hangingPunct="1"/>
            <a:r>
              <a:rPr lang="ro-RO" smtClean="0"/>
              <a:t>Al cincilea nivel</a:t>
            </a:r>
            <a:endParaRPr kumimoji="0" lang="en-US"/>
          </a:p>
        </p:txBody>
      </p:sp>
      <p:sp>
        <p:nvSpPr>
          <p:cNvPr id="5" name="Substituent dată 4"/>
          <p:cNvSpPr>
            <a:spLocks noGrp="1"/>
          </p:cNvSpPr>
          <p:nvPr>
            <p:ph type="dt" sz="half" idx="10"/>
          </p:nvPr>
        </p:nvSpPr>
        <p:spPr/>
        <p:txBody>
          <a:bodyPr/>
          <a:lstStyle/>
          <a:p>
            <a:fld id="{B86EDC96-BB22-4F8C-A181-573B106F6E43}" type="datetimeFigureOut">
              <a:rPr lang="ro-RO" smtClean="0"/>
              <a:pPr/>
              <a:t>14.12.2010</a:t>
            </a:fld>
            <a:endParaRPr lang="ro-RO"/>
          </a:p>
        </p:txBody>
      </p:sp>
      <p:sp>
        <p:nvSpPr>
          <p:cNvPr id="6" name="Substituent subsol 5"/>
          <p:cNvSpPr>
            <a:spLocks noGrp="1"/>
          </p:cNvSpPr>
          <p:nvPr>
            <p:ph type="ftr" sz="quarter" idx="11"/>
          </p:nvPr>
        </p:nvSpPr>
        <p:spPr/>
        <p:txBody>
          <a:bodyPr/>
          <a:lstStyle/>
          <a:p>
            <a:endParaRPr lang="ro-RO"/>
          </a:p>
        </p:txBody>
      </p:sp>
      <p:sp>
        <p:nvSpPr>
          <p:cNvPr id="7" name="Substituent număr diapozitiv 6"/>
          <p:cNvSpPr>
            <a:spLocks noGrp="1"/>
          </p:cNvSpPr>
          <p:nvPr>
            <p:ph type="sldNum" sz="quarter" idx="12"/>
          </p:nvPr>
        </p:nvSpPr>
        <p:spPr/>
        <p:txBody>
          <a:bodyPr/>
          <a:lstStyle/>
          <a:p>
            <a:fld id="{040FAD50-E215-4064-8010-EAEA49095454}" type="slidenum">
              <a:rPr lang="ro-RO" smtClean="0"/>
              <a:pPr/>
              <a:t>‹#›</a:t>
            </a:fld>
            <a:endParaRPr lang="ro-RO"/>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ație">
    <p:spTree>
      <p:nvGrpSpPr>
        <p:cNvPr id="1" name=""/>
        <p:cNvGrpSpPr/>
        <p:nvPr/>
      </p:nvGrpSpPr>
      <p:grpSpPr>
        <a:xfrm>
          <a:off x="0" y="0"/>
          <a:ext cx="0" cy="0"/>
          <a:chOff x="0" y="0"/>
          <a:chExt cx="0" cy="0"/>
        </a:xfrm>
      </p:grpSpPr>
      <p:sp>
        <p:nvSpPr>
          <p:cNvPr id="2" name="Titlu 1"/>
          <p:cNvSpPr>
            <a:spLocks noGrp="1"/>
          </p:cNvSpPr>
          <p:nvPr>
            <p:ph type="title"/>
          </p:nvPr>
        </p:nvSpPr>
        <p:spPr>
          <a:xfrm>
            <a:off x="457200" y="704088"/>
            <a:ext cx="8229600" cy="1143000"/>
          </a:xfrm>
        </p:spPr>
        <p:txBody>
          <a:bodyPr tIns="45720" anchor="b"/>
          <a:lstStyle>
            <a:lvl1pPr>
              <a:defRPr/>
            </a:lvl1pPr>
          </a:lstStyle>
          <a:p>
            <a:r>
              <a:rPr kumimoji="0" lang="ro-RO" smtClean="0"/>
              <a:t>Faceți clic pentru a edita stilul de titlu Coordonator</a:t>
            </a:r>
            <a:endParaRPr kumimoji="0" lang="en-US"/>
          </a:p>
        </p:txBody>
      </p:sp>
      <p:sp>
        <p:nvSpPr>
          <p:cNvPr id="3" name="Substituent text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o-RO" smtClean="0"/>
              <a:t>Faceți clic pentru a edita stilurile de text Coordonator</a:t>
            </a:r>
          </a:p>
        </p:txBody>
      </p:sp>
      <p:sp>
        <p:nvSpPr>
          <p:cNvPr id="4" name="Substituent text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o-RO" smtClean="0"/>
              <a:t>Faceți clic pentru a edita stilurile de text Coordonator</a:t>
            </a:r>
          </a:p>
        </p:txBody>
      </p:sp>
      <p:sp>
        <p:nvSpPr>
          <p:cNvPr id="5" name="Substituent conținut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o-RO" smtClean="0"/>
              <a:t>Faceți clic pentru a edita stilurile de text Coordonator</a:t>
            </a:r>
          </a:p>
          <a:p>
            <a:pPr lvl="1" eaLnBrk="1" latinLnBrk="0" hangingPunct="1"/>
            <a:r>
              <a:rPr lang="ro-RO" smtClean="0"/>
              <a:t>Al doilea nivel</a:t>
            </a:r>
          </a:p>
          <a:p>
            <a:pPr lvl="2" eaLnBrk="1" latinLnBrk="0" hangingPunct="1"/>
            <a:r>
              <a:rPr lang="ro-RO" smtClean="0"/>
              <a:t>Al treilea nivel</a:t>
            </a:r>
          </a:p>
          <a:p>
            <a:pPr lvl="3" eaLnBrk="1" latinLnBrk="0" hangingPunct="1"/>
            <a:r>
              <a:rPr lang="ro-RO" smtClean="0"/>
              <a:t>Al patrulea nivel</a:t>
            </a:r>
          </a:p>
          <a:p>
            <a:pPr lvl="4" eaLnBrk="1" latinLnBrk="0" hangingPunct="1"/>
            <a:r>
              <a:rPr lang="ro-RO" smtClean="0"/>
              <a:t>Al cincilea nivel</a:t>
            </a:r>
            <a:endParaRPr kumimoji="0" lang="en-US"/>
          </a:p>
        </p:txBody>
      </p:sp>
      <p:sp>
        <p:nvSpPr>
          <p:cNvPr id="6" name="Substituent conținut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o-RO" smtClean="0"/>
              <a:t>Faceți clic pentru a edita stilurile de text Coordonator</a:t>
            </a:r>
          </a:p>
          <a:p>
            <a:pPr lvl="1" eaLnBrk="1" latinLnBrk="0" hangingPunct="1"/>
            <a:r>
              <a:rPr lang="ro-RO" smtClean="0"/>
              <a:t>Al doilea nivel</a:t>
            </a:r>
          </a:p>
          <a:p>
            <a:pPr lvl="2" eaLnBrk="1" latinLnBrk="0" hangingPunct="1"/>
            <a:r>
              <a:rPr lang="ro-RO" smtClean="0"/>
              <a:t>Al treilea nivel</a:t>
            </a:r>
          </a:p>
          <a:p>
            <a:pPr lvl="3" eaLnBrk="1" latinLnBrk="0" hangingPunct="1"/>
            <a:r>
              <a:rPr lang="ro-RO" smtClean="0"/>
              <a:t>Al patrulea nivel</a:t>
            </a:r>
          </a:p>
          <a:p>
            <a:pPr lvl="4" eaLnBrk="1" latinLnBrk="0" hangingPunct="1"/>
            <a:r>
              <a:rPr lang="ro-RO" smtClean="0"/>
              <a:t>Al cincilea nivel</a:t>
            </a:r>
            <a:endParaRPr kumimoji="0" lang="en-US"/>
          </a:p>
        </p:txBody>
      </p:sp>
      <p:sp>
        <p:nvSpPr>
          <p:cNvPr id="7" name="Substituent dată 6"/>
          <p:cNvSpPr>
            <a:spLocks noGrp="1"/>
          </p:cNvSpPr>
          <p:nvPr>
            <p:ph type="dt" sz="half" idx="10"/>
          </p:nvPr>
        </p:nvSpPr>
        <p:spPr/>
        <p:txBody>
          <a:bodyPr/>
          <a:lstStyle/>
          <a:p>
            <a:fld id="{B86EDC96-BB22-4F8C-A181-573B106F6E43}" type="datetimeFigureOut">
              <a:rPr lang="ro-RO" smtClean="0"/>
              <a:pPr/>
              <a:t>14.12.2010</a:t>
            </a:fld>
            <a:endParaRPr lang="ro-RO"/>
          </a:p>
        </p:txBody>
      </p:sp>
      <p:sp>
        <p:nvSpPr>
          <p:cNvPr id="8" name="Substituent subsol 7"/>
          <p:cNvSpPr>
            <a:spLocks noGrp="1"/>
          </p:cNvSpPr>
          <p:nvPr>
            <p:ph type="ftr" sz="quarter" idx="11"/>
          </p:nvPr>
        </p:nvSpPr>
        <p:spPr/>
        <p:txBody>
          <a:bodyPr/>
          <a:lstStyle/>
          <a:p>
            <a:endParaRPr lang="ro-RO"/>
          </a:p>
        </p:txBody>
      </p:sp>
      <p:sp>
        <p:nvSpPr>
          <p:cNvPr id="9" name="Substituent număr diapozitiv 8"/>
          <p:cNvSpPr>
            <a:spLocks noGrp="1"/>
          </p:cNvSpPr>
          <p:nvPr>
            <p:ph type="sldNum" sz="quarter" idx="12"/>
          </p:nvPr>
        </p:nvSpPr>
        <p:spPr/>
        <p:txBody>
          <a:bodyPr/>
          <a:lstStyle/>
          <a:p>
            <a:fld id="{040FAD50-E215-4064-8010-EAEA49095454}" type="slidenum">
              <a:rPr lang="ro-RO" smtClean="0"/>
              <a:pPr/>
              <a:t>‹#›</a:t>
            </a:fld>
            <a:endParaRPr lang="ro-RO"/>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Doar titlu">
    <p:spTree>
      <p:nvGrpSpPr>
        <p:cNvPr id="1" name=""/>
        <p:cNvGrpSpPr/>
        <p:nvPr/>
      </p:nvGrpSpPr>
      <p:grpSpPr>
        <a:xfrm>
          <a:off x="0" y="0"/>
          <a:ext cx="0" cy="0"/>
          <a:chOff x="0" y="0"/>
          <a:chExt cx="0" cy="0"/>
        </a:xfrm>
      </p:grpSpPr>
      <p:sp>
        <p:nvSpPr>
          <p:cNvPr id="2" name="Titlu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ro-RO" smtClean="0"/>
              <a:t>Faceți clic pentru a edita stilul de titlu Coordonator</a:t>
            </a:r>
            <a:endParaRPr kumimoji="0" lang="en-US"/>
          </a:p>
        </p:txBody>
      </p:sp>
      <p:sp>
        <p:nvSpPr>
          <p:cNvPr id="3" name="Substituent dată 2"/>
          <p:cNvSpPr>
            <a:spLocks noGrp="1"/>
          </p:cNvSpPr>
          <p:nvPr>
            <p:ph type="dt" sz="half" idx="10"/>
          </p:nvPr>
        </p:nvSpPr>
        <p:spPr/>
        <p:txBody>
          <a:bodyPr/>
          <a:lstStyle/>
          <a:p>
            <a:fld id="{B86EDC96-BB22-4F8C-A181-573B106F6E43}" type="datetimeFigureOut">
              <a:rPr lang="ro-RO" smtClean="0"/>
              <a:pPr/>
              <a:t>14.12.2010</a:t>
            </a:fld>
            <a:endParaRPr lang="ro-RO"/>
          </a:p>
        </p:txBody>
      </p:sp>
      <p:sp>
        <p:nvSpPr>
          <p:cNvPr id="4" name="Substituent subsol 3"/>
          <p:cNvSpPr>
            <a:spLocks noGrp="1"/>
          </p:cNvSpPr>
          <p:nvPr>
            <p:ph type="ftr" sz="quarter" idx="11"/>
          </p:nvPr>
        </p:nvSpPr>
        <p:spPr/>
        <p:txBody>
          <a:bodyPr/>
          <a:lstStyle/>
          <a:p>
            <a:endParaRPr lang="ro-RO"/>
          </a:p>
        </p:txBody>
      </p:sp>
      <p:sp>
        <p:nvSpPr>
          <p:cNvPr id="5" name="Substituent număr diapozitiv 4"/>
          <p:cNvSpPr>
            <a:spLocks noGrp="1"/>
          </p:cNvSpPr>
          <p:nvPr>
            <p:ph type="sldNum" sz="quarter" idx="12"/>
          </p:nvPr>
        </p:nvSpPr>
        <p:spPr/>
        <p:txBody>
          <a:bodyPr/>
          <a:lstStyle/>
          <a:p>
            <a:fld id="{040FAD50-E215-4064-8010-EAEA49095454}" type="slidenum">
              <a:rPr lang="ro-RO" smtClean="0"/>
              <a:pPr/>
              <a:t>‹#›</a:t>
            </a:fld>
            <a:endParaRPr lang="ro-RO"/>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Necompletat">
    <p:spTree>
      <p:nvGrpSpPr>
        <p:cNvPr id="1" name=""/>
        <p:cNvGrpSpPr/>
        <p:nvPr/>
      </p:nvGrpSpPr>
      <p:grpSpPr>
        <a:xfrm>
          <a:off x="0" y="0"/>
          <a:ext cx="0" cy="0"/>
          <a:chOff x="0" y="0"/>
          <a:chExt cx="0" cy="0"/>
        </a:xfrm>
      </p:grpSpPr>
      <p:sp>
        <p:nvSpPr>
          <p:cNvPr id="2" name="Substituent dată 1"/>
          <p:cNvSpPr>
            <a:spLocks noGrp="1"/>
          </p:cNvSpPr>
          <p:nvPr>
            <p:ph type="dt" sz="half" idx="10"/>
          </p:nvPr>
        </p:nvSpPr>
        <p:spPr/>
        <p:txBody>
          <a:bodyPr/>
          <a:lstStyle/>
          <a:p>
            <a:fld id="{B86EDC96-BB22-4F8C-A181-573B106F6E43}" type="datetimeFigureOut">
              <a:rPr lang="ro-RO" smtClean="0"/>
              <a:pPr/>
              <a:t>14.12.2010</a:t>
            </a:fld>
            <a:endParaRPr lang="ro-RO"/>
          </a:p>
        </p:txBody>
      </p:sp>
      <p:sp>
        <p:nvSpPr>
          <p:cNvPr id="3" name="Substituent subsol 2"/>
          <p:cNvSpPr>
            <a:spLocks noGrp="1"/>
          </p:cNvSpPr>
          <p:nvPr>
            <p:ph type="ftr" sz="quarter" idx="11"/>
          </p:nvPr>
        </p:nvSpPr>
        <p:spPr/>
        <p:txBody>
          <a:bodyPr/>
          <a:lstStyle/>
          <a:p>
            <a:endParaRPr lang="ro-RO"/>
          </a:p>
        </p:txBody>
      </p:sp>
      <p:sp>
        <p:nvSpPr>
          <p:cNvPr id="4" name="Substituent număr diapozitiv 3"/>
          <p:cNvSpPr>
            <a:spLocks noGrp="1"/>
          </p:cNvSpPr>
          <p:nvPr>
            <p:ph type="sldNum" sz="quarter" idx="12"/>
          </p:nvPr>
        </p:nvSpPr>
        <p:spPr/>
        <p:txBody>
          <a:bodyPr/>
          <a:lstStyle/>
          <a:p>
            <a:fld id="{040FAD50-E215-4064-8010-EAEA49095454}" type="slidenum">
              <a:rPr lang="ro-RO" smtClean="0"/>
              <a:pPr/>
              <a:t>‹#›</a:t>
            </a:fld>
            <a:endParaRPr lang="ro-RO"/>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ținut cu legendă">
    <p:spTree>
      <p:nvGrpSpPr>
        <p:cNvPr id="1" name=""/>
        <p:cNvGrpSpPr/>
        <p:nvPr/>
      </p:nvGrpSpPr>
      <p:grpSpPr>
        <a:xfrm>
          <a:off x="0" y="0"/>
          <a:ext cx="0" cy="0"/>
          <a:chOff x="0" y="0"/>
          <a:chExt cx="0" cy="0"/>
        </a:xfrm>
      </p:grpSpPr>
      <p:sp>
        <p:nvSpPr>
          <p:cNvPr id="2" name="Titlu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ro-RO" smtClean="0"/>
              <a:t>Faceți clic pentru a edita stilul de titlu Coordonator</a:t>
            </a:r>
            <a:endParaRPr kumimoji="0" lang="en-US"/>
          </a:p>
        </p:txBody>
      </p:sp>
      <p:sp>
        <p:nvSpPr>
          <p:cNvPr id="3" name="Substituent text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ro-RO" smtClean="0"/>
              <a:t>Faceți clic pentru a edita stilurile de text Coordonator</a:t>
            </a:r>
          </a:p>
        </p:txBody>
      </p:sp>
      <p:sp>
        <p:nvSpPr>
          <p:cNvPr id="4" name="Substituent conținut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ro-RO" smtClean="0"/>
              <a:t>Faceți clic pentru a edita stilurile de text Coordonator</a:t>
            </a:r>
          </a:p>
          <a:p>
            <a:pPr lvl="1" eaLnBrk="1" latinLnBrk="0" hangingPunct="1"/>
            <a:r>
              <a:rPr lang="ro-RO" smtClean="0"/>
              <a:t>Al doilea nivel</a:t>
            </a:r>
          </a:p>
          <a:p>
            <a:pPr lvl="2" eaLnBrk="1" latinLnBrk="0" hangingPunct="1"/>
            <a:r>
              <a:rPr lang="ro-RO" smtClean="0"/>
              <a:t>Al treilea nivel</a:t>
            </a:r>
          </a:p>
          <a:p>
            <a:pPr lvl="3" eaLnBrk="1" latinLnBrk="0" hangingPunct="1"/>
            <a:r>
              <a:rPr lang="ro-RO" smtClean="0"/>
              <a:t>Al patrulea nivel</a:t>
            </a:r>
          </a:p>
          <a:p>
            <a:pPr lvl="4" eaLnBrk="1" latinLnBrk="0" hangingPunct="1"/>
            <a:r>
              <a:rPr lang="ro-RO" smtClean="0"/>
              <a:t>Al cincilea nivel</a:t>
            </a:r>
            <a:endParaRPr kumimoji="0" lang="en-US"/>
          </a:p>
        </p:txBody>
      </p:sp>
      <p:sp>
        <p:nvSpPr>
          <p:cNvPr id="5" name="Substituent dată 4"/>
          <p:cNvSpPr>
            <a:spLocks noGrp="1"/>
          </p:cNvSpPr>
          <p:nvPr>
            <p:ph type="dt" sz="half" idx="10"/>
          </p:nvPr>
        </p:nvSpPr>
        <p:spPr/>
        <p:txBody>
          <a:bodyPr/>
          <a:lstStyle/>
          <a:p>
            <a:fld id="{B86EDC96-BB22-4F8C-A181-573B106F6E43}" type="datetimeFigureOut">
              <a:rPr lang="ro-RO" smtClean="0"/>
              <a:pPr/>
              <a:t>14.12.2010</a:t>
            </a:fld>
            <a:endParaRPr lang="ro-RO"/>
          </a:p>
        </p:txBody>
      </p:sp>
      <p:sp>
        <p:nvSpPr>
          <p:cNvPr id="6" name="Substituent subsol 5"/>
          <p:cNvSpPr>
            <a:spLocks noGrp="1"/>
          </p:cNvSpPr>
          <p:nvPr>
            <p:ph type="ftr" sz="quarter" idx="11"/>
          </p:nvPr>
        </p:nvSpPr>
        <p:spPr/>
        <p:txBody>
          <a:bodyPr/>
          <a:lstStyle/>
          <a:p>
            <a:endParaRPr lang="ro-RO"/>
          </a:p>
        </p:txBody>
      </p:sp>
      <p:sp>
        <p:nvSpPr>
          <p:cNvPr id="7" name="Substituent număr diapozitiv 6"/>
          <p:cNvSpPr>
            <a:spLocks noGrp="1"/>
          </p:cNvSpPr>
          <p:nvPr>
            <p:ph type="sldNum" sz="quarter" idx="12"/>
          </p:nvPr>
        </p:nvSpPr>
        <p:spPr/>
        <p:txBody>
          <a:bodyPr/>
          <a:lstStyle/>
          <a:p>
            <a:fld id="{040FAD50-E215-4064-8010-EAEA49095454}" type="slidenum">
              <a:rPr lang="ro-RO" smtClean="0"/>
              <a:pPr/>
              <a:t>‹#›</a:t>
            </a:fld>
            <a:endParaRPr lang="ro-RO"/>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u și conținut">
    <p:spTree>
      <p:nvGrpSpPr>
        <p:cNvPr id="1" name=""/>
        <p:cNvGrpSpPr/>
        <p:nvPr/>
      </p:nvGrpSpPr>
      <p:grpSpPr>
        <a:xfrm>
          <a:off x="0" y="0"/>
          <a:ext cx="0" cy="0"/>
          <a:chOff x="0" y="0"/>
          <a:chExt cx="0" cy="0"/>
        </a:xfrm>
      </p:grpSpPr>
      <p:sp>
        <p:nvSpPr>
          <p:cNvPr id="3" name="Substituent conținut 2"/>
          <p:cNvSpPr>
            <a:spLocks noGrp="1"/>
          </p:cNvSpPr>
          <p:nvPr>
            <p:ph idx="1"/>
          </p:nvPr>
        </p:nvSpPr>
        <p:spPr/>
        <p:txBody>
          <a:bodyPr/>
          <a:lstStyle>
            <a:extLst/>
          </a:lstStyle>
          <a:p>
            <a:pPr lvl="0" eaLnBrk="1" latinLnBrk="0" hangingPunct="1"/>
            <a:r>
              <a:rPr lang="ro-RO" smtClean="0"/>
              <a:t>Faceți clic pentru a edita stilurile de text Coordonator</a:t>
            </a:r>
          </a:p>
          <a:p>
            <a:pPr lvl="1" eaLnBrk="1" latinLnBrk="0" hangingPunct="1"/>
            <a:r>
              <a:rPr lang="ro-RO" smtClean="0"/>
              <a:t>Al doilea nivel</a:t>
            </a:r>
          </a:p>
          <a:p>
            <a:pPr lvl="2" eaLnBrk="1" latinLnBrk="0" hangingPunct="1"/>
            <a:r>
              <a:rPr lang="ro-RO" smtClean="0"/>
              <a:t>Al treilea nivel</a:t>
            </a:r>
          </a:p>
          <a:p>
            <a:pPr lvl="3" eaLnBrk="1" latinLnBrk="0" hangingPunct="1"/>
            <a:r>
              <a:rPr lang="ro-RO" smtClean="0"/>
              <a:t>Al patrulea nivel</a:t>
            </a:r>
          </a:p>
          <a:p>
            <a:pPr lvl="4" eaLnBrk="1" latinLnBrk="0" hangingPunct="1"/>
            <a:r>
              <a:rPr lang="ro-RO" smtClean="0"/>
              <a:t>Al cincilea nivel</a:t>
            </a:r>
            <a:endParaRPr kumimoji="0" lang="en-US"/>
          </a:p>
        </p:txBody>
      </p:sp>
      <p:sp>
        <p:nvSpPr>
          <p:cNvPr id="4" name="Substituent dată 3"/>
          <p:cNvSpPr>
            <a:spLocks noGrp="1"/>
          </p:cNvSpPr>
          <p:nvPr>
            <p:ph type="dt" sz="half" idx="10"/>
          </p:nvPr>
        </p:nvSpPr>
        <p:spPr/>
        <p:txBody>
          <a:bodyPr/>
          <a:lstStyle>
            <a:extLst/>
          </a:lstStyle>
          <a:p>
            <a:fld id="{B86EDC96-BB22-4F8C-A181-573B106F6E43}" type="datetimeFigureOut">
              <a:rPr lang="ro-RO" smtClean="0"/>
              <a:pPr/>
              <a:t>14.12.2010</a:t>
            </a:fld>
            <a:endParaRPr lang="ro-RO"/>
          </a:p>
        </p:txBody>
      </p:sp>
      <p:sp>
        <p:nvSpPr>
          <p:cNvPr id="5" name="Substituent subsol 4"/>
          <p:cNvSpPr>
            <a:spLocks noGrp="1"/>
          </p:cNvSpPr>
          <p:nvPr>
            <p:ph type="ftr" sz="quarter" idx="11"/>
          </p:nvPr>
        </p:nvSpPr>
        <p:spPr/>
        <p:txBody>
          <a:bodyPr/>
          <a:lstStyle>
            <a:extLst/>
          </a:lstStyle>
          <a:p>
            <a:endParaRPr lang="ro-RO"/>
          </a:p>
        </p:txBody>
      </p:sp>
      <p:sp>
        <p:nvSpPr>
          <p:cNvPr id="6" name="Substituent număr diapozitiv 5"/>
          <p:cNvSpPr>
            <a:spLocks noGrp="1"/>
          </p:cNvSpPr>
          <p:nvPr>
            <p:ph type="sldNum" sz="quarter" idx="12"/>
          </p:nvPr>
        </p:nvSpPr>
        <p:spPr/>
        <p:txBody>
          <a:bodyPr/>
          <a:lstStyle>
            <a:extLst/>
          </a:lstStyle>
          <a:p>
            <a:fld id="{040FAD50-E215-4064-8010-EAEA49095454}" type="slidenum">
              <a:rPr lang="ro-RO" smtClean="0"/>
              <a:pPr/>
              <a:t>‹#›</a:t>
            </a:fld>
            <a:endParaRPr lang="ro-RO"/>
          </a:p>
        </p:txBody>
      </p:sp>
      <p:sp>
        <p:nvSpPr>
          <p:cNvPr id="7" name="Titlu 6"/>
          <p:cNvSpPr>
            <a:spLocks noGrp="1"/>
          </p:cNvSpPr>
          <p:nvPr>
            <p:ph type="title"/>
          </p:nvPr>
        </p:nvSpPr>
        <p:spPr/>
        <p:txBody>
          <a:bodyPr rtlCol="0"/>
          <a:lstStyle>
            <a:extLst/>
          </a:lstStyle>
          <a:p>
            <a:r>
              <a:rPr kumimoji="0" lang="ro-RO" smtClean="0"/>
              <a:t>Faceți clic pentru a edita stilul de titlu Coordonator</a:t>
            </a:r>
            <a:endParaRPr kumimoji="0"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Imagine cu legendă">
    <p:spTree>
      <p:nvGrpSpPr>
        <p:cNvPr id="1" name=""/>
        <p:cNvGrpSpPr/>
        <p:nvPr/>
      </p:nvGrpSpPr>
      <p:grpSpPr>
        <a:xfrm>
          <a:off x="0" y="0"/>
          <a:ext cx="0" cy="0"/>
          <a:chOff x="0" y="0"/>
          <a:chExt cx="0" cy="0"/>
        </a:xfrm>
      </p:grpSpPr>
      <p:sp>
        <p:nvSpPr>
          <p:cNvPr id="9" name="Dreptunghi cu un colţ tăiat şi rotunjit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Triunghi drept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u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ro-RO" smtClean="0"/>
              <a:t>Faceți clic pentru a edita stilul de titlu Coordonator</a:t>
            </a:r>
            <a:endParaRPr kumimoji="0" lang="en-US"/>
          </a:p>
        </p:txBody>
      </p:sp>
      <p:sp>
        <p:nvSpPr>
          <p:cNvPr id="4" name="Substituent text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ro-RO" smtClean="0"/>
              <a:t>Faceți clic pentru a edita stilurile de text Coordonator</a:t>
            </a:r>
          </a:p>
        </p:txBody>
      </p:sp>
      <p:sp>
        <p:nvSpPr>
          <p:cNvPr id="5" name="Substituent dată 4"/>
          <p:cNvSpPr>
            <a:spLocks noGrp="1"/>
          </p:cNvSpPr>
          <p:nvPr>
            <p:ph type="dt" sz="half" idx="10"/>
          </p:nvPr>
        </p:nvSpPr>
        <p:spPr/>
        <p:txBody>
          <a:bodyPr/>
          <a:lstStyle/>
          <a:p>
            <a:fld id="{B86EDC96-BB22-4F8C-A181-573B106F6E43}" type="datetimeFigureOut">
              <a:rPr lang="ro-RO" smtClean="0"/>
              <a:pPr/>
              <a:t>14.12.2010</a:t>
            </a:fld>
            <a:endParaRPr lang="ro-RO"/>
          </a:p>
        </p:txBody>
      </p:sp>
      <p:sp>
        <p:nvSpPr>
          <p:cNvPr id="6" name="Substituent subsol 5"/>
          <p:cNvSpPr>
            <a:spLocks noGrp="1"/>
          </p:cNvSpPr>
          <p:nvPr>
            <p:ph type="ftr" sz="quarter" idx="11"/>
          </p:nvPr>
        </p:nvSpPr>
        <p:spPr/>
        <p:txBody>
          <a:bodyPr/>
          <a:lstStyle/>
          <a:p>
            <a:endParaRPr lang="ro-RO"/>
          </a:p>
        </p:txBody>
      </p:sp>
      <p:sp>
        <p:nvSpPr>
          <p:cNvPr id="7" name="Substituent număr diapozitiv 6"/>
          <p:cNvSpPr>
            <a:spLocks noGrp="1"/>
          </p:cNvSpPr>
          <p:nvPr>
            <p:ph type="sldNum" sz="quarter" idx="12"/>
          </p:nvPr>
        </p:nvSpPr>
        <p:spPr>
          <a:xfrm>
            <a:off x="8077200" y="6356350"/>
            <a:ext cx="609600" cy="365125"/>
          </a:xfrm>
        </p:spPr>
        <p:txBody>
          <a:bodyPr/>
          <a:lstStyle/>
          <a:p>
            <a:fld id="{040FAD50-E215-4064-8010-EAEA49095454}" type="slidenum">
              <a:rPr lang="ro-RO" smtClean="0"/>
              <a:pPr/>
              <a:t>‹#›</a:t>
            </a:fld>
            <a:endParaRPr lang="ro-RO"/>
          </a:p>
        </p:txBody>
      </p:sp>
      <p:sp>
        <p:nvSpPr>
          <p:cNvPr id="3" name="Substituent imagine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ro-RO" smtClean="0"/>
              <a:t>Faceți clic pe pictogramă pentru a adăuga o imagine</a:t>
            </a:r>
            <a:endParaRPr kumimoji="0" lang="en-US" dirty="0"/>
          </a:p>
        </p:txBody>
      </p:sp>
      <p:sp>
        <p:nvSpPr>
          <p:cNvPr id="10" name="Formă liberă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ormă liberă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ext vertical și titlu">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kumimoji="0" lang="ro-RO" smtClean="0"/>
              <a:t>Faceți clic pentru a edita stilul de titlu Coordonator</a:t>
            </a:r>
            <a:endParaRPr kumimoji="0" lang="en-US"/>
          </a:p>
        </p:txBody>
      </p:sp>
      <p:sp>
        <p:nvSpPr>
          <p:cNvPr id="3" name="Substituent text vertical 2"/>
          <p:cNvSpPr>
            <a:spLocks noGrp="1"/>
          </p:cNvSpPr>
          <p:nvPr>
            <p:ph type="body" orient="vert" idx="1"/>
          </p:nvPr>
        </p:nvSpPr>
        <p:spPr/>
        <p:txBody>
          <a:bodyPr vert="eaVert"/>
          <a:lstStyle/>
          <a:p>
            <a:pPr lvl="0" eaLnBrk="1" latinLnBrk="0" hangingPunct="1"/>
            <a:r>
              <a:rPr lang="ro-RO" smtClean="0"/>
              <a:t>Faceți clic pentru a edita stilurile de text Coordonator</a:t>
            </a:r>
          </a:p>
          <a:p>
            <a:pPr lvl="1" eaLnBrk="1" latinLnBrk="0" hangingPunct="1"/>
            <a:r>
              <a:rPr lang="ro-RO" smtClean="0"/>
              <a:t>Al doilea nivel</a:t>
            </a:r>
          </a:p>
          <a:p>
            <a:pPr lvl="2" eaLnBrk="1" latinLnBrk="0" hangingPunct="1"/>
            <a:r>
              <a:rPr lang="ro-RO" smtClean="0"/>
              <a:t>Al treilea nivel</a:t>
            </a:r>
          </a:p>
          <a:p>
            <a:pPr lvl="3" eaLnBrk="1" latinLnBrk="0" hangingPunct="1"/>
            <a:r>
              <a:rPr lang="ro-RO" smtClean="0"/>
              <a:t>Al patrulea nivel</a:t>
            </a:r>
          </a:p>
          <a:p>
            <a:pPr lvl="4" eaLnBrk="1" latinLnBrk="0" hangingPunct="1"/>
            <a:r>
              <a:rPr lang="ro-RO" smtClean="0"/>
              <a:t>Al cincilea nivel</a:t>
            </a:r>
            <a:endParaRPr kumimoji="0" lang="en-US"/>
          </a:p>
        </p:txBody>
      </p:sp>
      <p:sp>
        <p:nvSpPr>
          <p:cNvPr id="4" name="Substituent dată 3"/>
          <p:cNvSpPr>
            <a:spLocks noGrp="1"/>
          </p:cNvSpPr>
          <p:nvPr>
            <p:ph type="dt" sz="half" idx="10"/>
          </p:nvPr>
        </p:nvSpPr>
        <p:spPr/>
        <p:txBody>
          <a:bodyPr/>
          <a:lstStyle/>
          <a:p>
            <a:fld id="{B86EDC96-BB22-4F8C-A181-573B106F6E43}" type="datetimeFigureOut">
              <a:rPr lang="ro-RO" smtClean="0"/>
              <a:pPr/>
              <a:t>14.12.2010</a:t>
            </a:fld>
            <a:endParaRPr lang="ro-RO"/>
          </a:p>
        </p:txBody>
      </p:sp>
      <p:sp>
        <p:nvSpPr>
          <p:cNvPr id="5" name="Substituent subsol 4"/>
          <p:cNvSpPr>
            <a:spLocks noGrp="1"/>
          </p:cNvSpPr>
          <p:nvPr>
            <p:ph type="ftr" sz="quarter" idx="11"/>
          </p:nvPr>
        </p:nvSpPr>
        <p:spPr/>
        <p:txBody>
          <a:bodyPr/>
          <a:lstStyle/>
          <a:p>
            <a:endParaRPr lang="ro-RO"/>
          </a:p>
        </p:txBody>
      </p:sp>
      <p:sp>
        <p:nvSpPr>
          <p:cNvPr id="6" name="Substituent număr diapozitiv 5"/>
          <p:cNvSpPr>
            <a:spLocks noGrp="1"/>
          </p:cNvSpPr>
          <p:nvPr>
            <p:ph type="sldNum" sz="quarter" idx="12"/>
          </p:nvPr>
        </p:nvSpPr>
        <p:spPr/>
        <p:txBody>
          <a:bodyPr/>
          <a:lstStyle/>
          <a:p>
            <a:fld id="{040FAD50-E215-4064-8010-EAEA49095454}" type="slidenum">
              <a:rPr lang="ro-RO" smtClean="0"/>
              <a:pPr/>
              <a:t>‹#›</a:t>
            </a:fld>
            <a:endParaRPr lang="ro-RO"/>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Titlu vertical și text">
    <p:spTree>
      <p:nvGrpSpPr>
        <p:cNvPr id="1" name=""/>
        <p:cNvGrpSpPr/>
        <p:nvPr/>
      </p:nvGrpSpPr>
      <p:grpSpPr>
        <a:xfrm>
          <a:off x="0" y="0"/>
          <a:ext cx="0" cy="0"/>
          <a:chOff x="0" y="0"/>
          <a:chExt cx="0" cy="0"/>
        </a:xfrm>
      </p:grpSpPr>
      <p:sp>
        <p:nvSpPr>
          <p:cNvPr id="2" name="Titlu vertical 1"/>
          <p:cNvSpPr>
            <a:spLocks noGrp="1"/>
          </p:cNvSpPr>
          <p:nvPr>
            <p:ph type="title" orient="vert"/>
          </p:nvPr>
        </p:nvSpPr>
        <p:spPr>
          <a:xfrm>
            <a:off x="6629400" y="914401"/>
            <a:ext cx="2057400" cy="5211763"/>
          </a:xfrm>
        </p:spPr>
        <p:txBody>
          <a:bodyPr vert="eaVert"/>
          <a:lstStyle/>
          <a:p>
            <a:r>
              <a:rPr kumimoji="0" lang="ro-RO" smtClean="0"/>
              <a:t>Faceți clic pentru a edita stilul de titlu Coordonator</a:t>
            </a:r>
            <a:endParaRPr kumimoji="0" lang="en-US"/>
          </a:p>
        </p:txBody>
      </p:sp>
      <p:sp>
        <p:nvSpPr>
          <p:cNvPr id="3" name="Substituent text vertical 2"/>
          <p:cNvSpPr>
            <a:spLocks noGrp="1"/>
          </p:cNvSpPr>
          <p:nvPr>
            <p:ph type="body" orient="vert" idx="1"/>
          </p:nvPr>
        </p:nvSpPr>
        <p:spPr>
          <a:xfrm>
            <a:off x="457200" y="914401"/>
            <a:ext cx="6019800" cy="5211763"/>
          </a:xfrm>
        </p:spPr>
        <p:txBody>
          <a:bodyPr vert="eaVert"/>
          <a:lstStyle/>
          <a:p>
            <a:pPr lvl="0" eaLnBrk="1" latinLnBrk="0" hangingPunct="1"/>
            <a:r>
              <a:rPr lang="ro-RO" smtClean="0"/>
              <a:t>Faceți clic pentru a edita stilurile de text Coordonator</a:t>
            </a:r>
          </a:p>
          <a:p>
            <a:pPr lvl="1" eaLnBrk="1" latinLnBrk="0" hangingPunct="1"/>
            <a:r>
              <a:rPr lang="ro-RO" smtClean="0"/>
              <a:t>Al doilea nivel</a:t>
            </a:r>
          </a:p>
          <a:p>
            <a:pPr lvl="2" eaLnBrk="1" latinLnBrk="0" hangingPunct="1"/>
            <a:r>
              <a:rPr lang="ro-RO" smtClean="0"/>
              <a:t>Al treilea nivel</a:t>
            </a:r>
          </a:p>
          <a:p>
            <a:pPr lvl="3" eaLnBrk="1" latinLnBrk="0" hangingPunct="1"/>
            <a:r>
              <a:rPr lang="ro-RO" smtClean="0"/>
              <a:t>Al patrulea nivel</a:t>
            </a:r>
          </a:p>
          <a:p>
            <a:pPr lvl="4" eaLnBrk="1" latinLnBrk="0" hangingPunct="1"/>
            <a:r>
              <a:rPr lang="ro-RO" smtClean="0"/>
              <a:t>Al cincilea nivel</a:t>
            </a:r>
            <a:endParaRPr kumimoji="0" lang="en-US"/>
          </a:p>
        </p:txBody>
      </p:sp>
      <p:sp>
        <p:nvSpPr>
          <p:cNvPr id="4" name="Substituent dată 3"/>
          <p:cNvSpPr>
            <a:spLocks noGrp="1"/>
          </p:cNvSpPr>
          <p:nvPr>
            <p:ph type="dt" sz="half" idx="10"/>
          </p:nvPr>
        </p:nvSpPr>
        <p:spPr/>
        <p:txBody>
          <a:bodyPr/>
          <a:lstStyle/>
          <a:p>
            <a:fld id="{B86EDC96-BB22-4F8C-A181-573B106F6E43}" type="datetimeFigureOut">
              <a:rPr lang="ro-RO" smtClean="0"/>
              <a:pPr/>
              <a:t>14.12.2010</a:t>
            </a:fld>
            <a:endParaRPr lang="ro-RO"/>
          </a:p>
        </p:txBody>
      </p:sp>
      <p:sp>
        <p:nvSpPr>
          <p:cNvPr id="5" name="Substituent subsol 4"/>
          <p:cNvSpPr>
            <a:spLocks noGrp="1"/>
          </p:cNvSpPr>
          <p:nvPr>
            <p:ph type="ftr" sz="quarter" idx="11"/>
          </p:nvPr>
        </p:nvSpPr>
        <p:spPr/>
        <p:txBody>
          <a:bodyPr/>
          <a:lstStyle/>
          <a:p>
            <a:endParaRPr lang="ro-RO"/>
          </a:p>
        </p:txBody>
      </p:sp>
      <p:sp>
        <p:nvSpPr>
          <p:cNvPr id="6" name="Substituent număr diapozitiv 5"/>
          <p:cNvSpPr>
            <a:spLocks noGrp="1"/>
          </p:cNvSpPr>
          <p:nvPr>
            <p:ph type="sldNum" sz="quarter" idx="12"/>
          </p:nvPr>
        </p:nvSpPr>
        <p:spPr/>
        <p:txBody>
          <a:bodyPr/>
          <a:lstStyle/>
          <a:p>
            <a:fld id="{040FAD50-E215-4064-8010-EAEA49095454}" type="slidenum">
              <a:rPr lang="ro-RO" smtClean="0"/>
              <a:pPr/>
              <a:t>‹#›</a:t>
            </a:fld>
            <a:endParaRPr lang="ro-RO"/>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itle" preserve="1">
  <p:cSld name="Diapozitiv titlu">
    <p:bg>
      <p:bgRef idx="1001">
        <a:schemeClr val="bg1"/>
      </p:bgRef>
    </p:bg>
    <p:spTree>
      <p:nvGrpSpPr>
        <p:cNvPr id="1" name=""/>
        <p:cNvGrpSpPr/>
        <p:nvPr/>
      </p:nvGrpSpPr>
      <p:grpSpPr>
        <a:xfrm>
          <a:off x="0" y="0"/>
          <a:ext cx="0" cy="0"/>
          <a:chOff x="0" y="0"/>
          <a:chExt cx="0" cy="0"/>
        </a:xfrm>
      </p:grpSpPr>
      <p:sp>
        <p:nvSpPr>
          <p:cNvPr id="8" name="Titlu 7"/>
          <p:cNvSpPr>
            <a:spLocks noGrp="1"/>
          </p:cNvSpPr>
          <p:nvPr>
            <p:ph type="ctrTitle"/>
          </p:nvPr>
        </p:nvSpPr>
        <p:spPr>
          <a:xfrm>
            <a:off x="2286000" y="3124200"/>
            <a:ext cx="6172200" cy="1894362"/>
          </a:xfrm>
        </p:spPr>
        <p:txBody>
          <a:bodyPr/>
          <a:lstStyle>
            <a:lvl1pPr>
              <a:defRPr b="1"/>
            </a:lvl1pPr>
          </a:lstStyle>
          <a:p>
            <a:r>
              <a:rPr kumimoji="0" lang="ro-RO" smtClean="0"/>
              <a:t>Faceți clic pentru a edita stilul de titlu Coordonator</a:t>
            </a:r>
            <a:endParaRPr kumimoji="0" lang="en-US"/>
          </a:p>
        </p:txBody>
      </p:sp>
      <p:sp>
        <p:nvSpPr>
          <p:cNvPr id="9" name="Subtitlu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o-RO" smtClean="0"/>
              <a:t>Faceți clic pentru editarea stilului de subtitlu al coordonatorului</a:t>
            </a:r>
            <a:endParaRPr kumimoji="0" lang="en-US"/>
          </a:p>
        </p:txBody>
      </p:sp>
      <p:sp>
        <p:nvSpPr>
          <p:cNvPr id="28" name="Substituent dată 27"/>
          <p:cNvSpPr>
            <a:spLocks noGrp="1"/>
          </p:cNvSpPr>
          <p:nvPr>
            <p:ph type="dt" sz="half" idx="10"/>
          </p:nvPr>
        </p:nvSpPr>
        <p:spPr bwMode="auto">
          <a:xfrm rot="5400000">
            <a:off x="7764621" y="1174097"/>
            <a:ext cx="2286000" cy="381000"/>
          </a:xfrm>
        </p:spPr>
        <p:txBody>
          <a:bodyPr/>
          <a:lstStyle/>
          <a:p>
            <a:fld id="{B86EDC96-BB22-4F8C-A181-573B106F6E43}" type="datetimeFigureOut">
              <a:rPr lang="ro-RO" smtClean="0"/>
              <a:pPr/>
              <a:t>14.12.2010</a:t>
            </a:fld>
            <a:endParaRPr lang="ro-RO"/>
          </a:p>
        </p:txBody>
      </p:sp>
      <p:sp>
        <p:nvSpPr>
          <p:cNvPr id="17" name="Substituent subsol 16"/>
          <p:cNvSpPr>
            <a:spLocks noGrp="1"/>
          </p:cNvSpPr>
          <p:nvPr>
            <p:ph type="ftr" sz="quarter" idx="11"/>
          </p:nvPr>
        </p:nvSpPr>
        <p:spPr bwMode="auto">
          <a:xfrm rot="5400000">
            <a:off x="7077269" y="4181669"/>
            <a:ext cx="3657600" cy="384048"/>
          </a:xfrm>
        </p:spPr>
        <p:txBody>
          <a:bodyPr/>
          <a:lstStyle/>
          <a:p>
            <a:endParaRPr lang="ro-RO"/>
          </a:p>
        </p:txBody>
      </p:sp>
      <p:sp>
        <p:nvSpPr>
          <p:cNvPr id="10" name="Dreptunghi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Dreptunghi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Dreptunghi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Dreptunghi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Conector drept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Conector drept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Conector drept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Conector drept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Conector drept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Conector drept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Dreptunghi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Oval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Oval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Oval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Substituent număr diapozitiv 28"/>
          <p:cNvSpPr>
            <a:spLocks noGrp="1"/>
          </p:cNvSpPr>
          <p:nvPr>
            <p:ph type="sldNum" sz="quarter" idx="12"/>
          </p:nvPr>
        </p:nvSpPr>
        <p:spPr bwMode="auto">
          <a:xfrm>
            <a:off x="1325544" y="4928702"/>
            <a:ext cx="609600" cy="517524"/>
          </a:xfrm>
        </p:spPr>
        <p:txBody>
          <a:bodyPr/>
          <a:lstStyle/>
          <a:p>
            <a:fld id="{040FAD50-E215-4064-8010-EAEA49095454}" type="slidenum">
              <a:rPr lang="ro-RO" smtClean="0"/>
              <a:pPr/>
              <a:t>‹#›</a:t>
            </a:fld>
            <a:endParaRPr lang="ro-RO"/>
          </a:p>
        </p:txBody>
      </p:sp>
    </p:spTree>
  </p:cSld>
  <p:clrMapOvr>
    <a:overrideClrMapping bg1="lt1" tx1="dk1" bg2="lt2" tx2="dk2" accent1="accent1" accent2="accent2" accent3="accent3" accent4="accent4" accent5="accent5" accent6="accent6" hlink="hlink" folHlink="folHlink"/>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u și conținut">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kumimoji="0" lang="ro-RO" smtClean="0"/>
              <a:t>Faceți clic pentru a edita stilul de titlu Coordonator</a:t>
            </a:r>
            <a:endParaRPr kumimoji="0" lang="en-US"/>
          </a:p>
        </p:txBody>
      </p:sp>
      <p:sp>
        <p:nvSpPr>
          <p:cNvPr id="8" name="Substituent conținut 7"/>
          <p:cNvSpPr>
            <a:spLocks noGrp="1"/>
          </p:cNvSpPr>
          <p:nvPr>
            <p:ph sz="quarter" idx="1"/>
          </p:nvPr>
        </p:nvSpPr>
        <p:spPr>
          <a:xfrm>
            <a:off x="457200" y="1600200"/>
            <a:ext cx="7467600" cy="4873752"/>
          </a:xfrm>
        </p:spPr>
        <p:txBody>
          <a:bodyPr/>
          <a:lstStyle/>
          <a:p>
            <a:pPr lvl="0" eaLnBrk="1" latinLnBrk="0" hangingPunct="1"/>
            <a:r>
              <a:rPr lang="ro-RO" smtClean="0"/>
              <a:t>Faceți clic pentru a edita stilurile de text Coordonator</a:t>
            </a:r>
          </a:p>
          <a:p>
            <a:pPr lvl="1" eaLnBrk="1" latinLnBrk="0" hangingPunct="1"/>
            <a:r>
              <a:rPr lang="ro-RO" smtClean="0"/>
              <a:t>Al doilea nivel</a:t>
            </a:r>
          </a:p>
          <a:p>
            <a:pPr lvl="2" eaLnBrk="1" latinLnBrk="0" hangingPunct="1"/>
            <a:r>
              <a:rPr lang="ro-RO" smtClean="0"/>
              <a:t>Al treilea nivel</a:t>
            </a:r>
          </a:p>
          <a:p>
            <a:pPr lvl="3" eaLnBrk="1" latinLnBrk="0" hangingPunct="1"/>
            <a:r>
              <a:rPr lang="ro-RO" smtClean="0"/>
              <a:t>Al patrulea nivel</a:t>
            </a:r>
          </a:p>
          <a:p>
            <a:pPr lvl="4" eaLnBrk="1" latinLnBrk="0" hangingPunct="1"/>
            <a:r>
              <a:rPr lang="ro-RO" smtClean="0"/>
              <a:t>Al cincilea nivel</a:t>
            </a:r>
            <a:endParaRPr kumimoji="0" lang="en-US"/>
          </a:p>
        </p:txBody>
      </p:sp>
      <p:sp>
        <p:nvSpPr>
          <p:cNvPr id="7" name="Substituent dată 6"/>
          <p:cNvSpPr>
            <a:spLocks noGrp="1"/>
          </p:cNvSpPr>
          <p:nvPr>
            <p:ph type="dt" sz="half" idx="14"/>
          </p:nvPr>
        </p:nvSpPr>
        <p:spPr/>
        <p:txBody>
          <a:bodyPr rtlCol="0"/>
          <a:lstStyle/>
          <a:p>
            <a:fld id="{B86EDC96-BB22-4F8C-A181-573B106F6E43}" type="datetimeFigureOut">
              <a:rPr lang="ro-RO" smtClean="0"/>
              <a:pPr/>
              <a:t>14.12.2010</a:t>
            </a:fld>
            <a:endParaRPr lang="ro-RO"/>
          </a:p>
        </p:txBody>
      </p:sp>
      <p:sp>
        <p:nvSpPr>
          <p:cNvPr id="9" name="Substituent număr diapozitiv 8"/>
          <p:cNvSpPr>
            <a:spLocks noGrp="1"/>
          </p:cNvSpPr>
          <p:nvPr>
            <p:ph type="sldNum" sz="quarter" idx="15"/>
          </p:nvPr>
        </p:nvSpPr>
        <p:spPr/>
        <p:txBody>
          <a:bodyPr rtlCol="0"/>
          <a:lstStyle/>
          <a:p>
            <a:fld id="{040FAD50-E215-4064-8010-EAEA49095454}" type="slidenum">
              <a:rPr lang="ro-RO" smtClean="0"/>
              <a:pPr/>
              <a:t>‹#›</a:t>
            </a:fld>
            <a:endParaRPr lang="ro-RO"/>
          </a:p>
        </p:txBody>
      </p:sp>
      <p:sp>
        <p:nvSpPr>
          <p:cNvPr id="10" name="Substituent subsol 9"/>
          <p:cNvSpPr>
            <a:spLocks noGrp="1"/>
          </p:cNvSpPr>
          <p:nvPr>
            <p:ph type="ftr" sz="quarter" idx="16"/>
          </p:nvPr>
        </p:nvSpPr>
        <p:spPr/>
        <p:txBody>
          <a:bodyPr rtlCol="0"/>
          <a:lstStyle/>
          <a:p>
            <a:endParaRPr lang="ro-RO"/>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secHead" preserve="1">
  <p:cSld name="Antet secțiune">
    <p:bg>
      <p:bgRef idx="1001">
        <a:schemeClr val="bg2"/>
      </p:bgRef>
    </p:bg>
    <p:spTree>
      <p:nvGrpSpPr>
        <p:cNvPr id="1" name=""/>
        <p:cNvGrpSpPr/>
        <p:nvPr/>
      </p:nvGrpSpPr>
      <p:grpSpPr>
        <a:xfrm>
          <a:off x="0" y="0"/>
          <a:ext cx="0" cy="0"/>
          <a:chOff x="0" y="0"/>
          <a:chExt cx="0" cy="0"/>
        </a:xfrm>
      </p:grpSpPr>
      <p:sp>
        <p:nvSpPr>
          <p:cNvPr id="2" name="Titlu 1"/>
          <p:cNvSpPr>
            <a:spLocks noGrp="1"/>
          </p:cNvSpPr>
          <p:nvPr>
            <p:ph type="title"/>
          </p:nvPr>
        </p:nvSpPr>
        <p:spPr>
          <a:xfrm>
            <a:off x="2286000" y="2895600"/>
            <a:ext cx="6172200" cy="2053590"/>
          </a:xfrm>
        </p:spPr>
        <p:txBody>
          <a:bodyPr/>
          <a:lstStyle>
            <a:lvl1pPr algn="l">
              <a:buNone/>
              <a:defRPr sz="3000" b="1" cap="small" baseline="0"/>
            </a:lvl1pPr>
          </a:lstStyle>
          <a:p>
            <a:r>
              <a:rPr kumimoji="0" lang="ro-RO" smtClean="0"/>
              <a:t>Faceți clic pentru a edita stilul de titlu Coordonator</a:t>
            </a:r>
            <a:endParaRPr kumimoji="0" lang="en-US"/>
          </a:p>
        </p:txBody>
      </p:sp>
      <p:sp>
        <p:nvSpPr>
          <p:cNvPr id="3" name="Substituent text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o-RO" smtClean="0"/>
              <a:t>Faceți clic pentru a edita stilurile de text Coordonator</a:t>
            </a:r>
          </a:p>
        </p:txBody>
      </p:sp>
      <p:sp>
        <p:nvSpPr>
          <p:cNvPr id="4" name="Substituent dată 3"/>
          <p:cNvSpPr>
            <a:spLocks noGrp="1"/>
          </p:cNvSpPr>
          <p:nvPr>
            <p:ph type="dt" sz="half" idx="10"/>
          </p:nvPr>
        </p:nvSpPr>
        <p:spPr bwMode="auto">
          <a:xfrm rot="5400000">
            <a:off x="7763256" y="1170432"/>
            <a:ext cx="2286000" cy="381000"/>
          </a:xfrm>
        </p:spPr>
        <p:txBody>
          <a:bodyPr/>
          <a:lstStyle/>
          <a:p>
            <a:fld id="{B86EDC96-BB22-4F8C-A181-573B106F6E43}" type="datetimeFigureOut">
              <a:rPr lang="ro-RO" smtClean="0"/>
              <a:pPr/>
              <a:t>14.12.2010</a:t>
            </a:fld>
            <a:endParaRPr lang="ro-RO"/>
          </a:p>
        </p:txBody>
      </p:sp>
      <p:sp>
        <p:nvSpPr>
          <p:cNvPr id="5" name="Substituent subsol 4"/>
          <p:cNvSpPr>
            <a:spLocks noGrp="1"/>
          </p:cNvSpPr>
          <p:nvPr>
            <p:ph type="ftr" sz="quarter" idx="11"/>
          </p:nvPr>
        </p:nvSpPr>
        <p:spPr bwMode="auto">
          <a:xfrm rot="5400000">
            <a:off x="7077456" y="4178808"/>
            <a:ext cx="3657600" cy="384048"/>
          </a:xfrm>
        </p:spPr>
        <p:txBody>
          <a:bodyPr/>
          <a:lstStyle/>
          <a:p>
            <a:endParaRPr lang="ro-RO"/>
          </a:p>
        </p:txBody>
      </p:sp>
      <p:sp>
        <p:nvSpPr>
          <p:cNvPr id="9" name="Dreptunghi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Dreptunghi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Dreptunghi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Dreptunghi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Conector drept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Conector drept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Conector drept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Conector drept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Conector drept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Dreptunghi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Oval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Oval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Oval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Conector drept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Substituent număr diapozitiv 5"/>
          <p:cNvSpPr>
            <a:spLocks noGrp="1"/>
          </p:cNvSpPr>
          <p:nvPr>
            <p:ph type="sldNum" sz="quarter" idx="12"/>
          </p:nvPr>
        </p:nvSpPr>
        <p:spPr bwMode="auto">
          <a:xfrm>
            <a:off x="1340616" y="4928702"/>
            <a:ext cx="609600" cy="517524"/>
          </a:xfrm>
        </p:spPr>
        <p:txBody>
          <a:bodyPr/>
          <a:lstStyle/>
          <a:p>
            <a:fld id="{040FAD50-E215-4064-8010-EAEA49095454}" type="slidenum">
              <a:rPr lang="ro-RO" smtClean="0"/>
              <a:pPr/>
              <a:t>‹#›</a:t>
            </a:fld>
            <a:endParaRPr lang="ro-RO"/>
          </a:p>
        </p:txBody>
      </p:sp>
    </p:spTree>
  </p:cSld>
  <p:clrMapOvr>
    <a:overrideClrMapping bg1="dk1" tx1="lt1" bg2="dk2" tx2="lt2" accent1="accent1" accent2="accent2" accent3="accent3" accent4="accent4" accent5="accent5" accent6="accent6" hlink="hlink" folHlink="folHlink"/>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Două tipuri de conținut">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kumimoji="0" lang="ro-RO" smtClean="0"/>
              <a:t>Faceți clic pentru a edita stilul de titlu Coordonator</a:t>
            </a:r>
            <a:endParaRPr kumimoji="0" lang="en-US"/>
          </a:p>
        </p:txBody>
      </p:sp>
      <p:sp>
        <p:nvSpPr>
          <p:cNvPr id="5" name="Substituent dată 4"/>
          <p:cNvSpPr>
            <a:spLocks noGrp="1"/>
          </p:cNvSpPr>
          <p:nvPr>
            <p:ph type="dt" sz="half" idx="10"/>
          </p:nvPr>
        </p:nvSpPr>
        <p:spPr/>
        <p:txBody>
          <a:bodyPr/>
          <a:lstStyle/>
          <a:p>
            <a:fld id="{B86EDC96-BB22-4F8C-A181-573B106F6E43}" type="datetimeFigureOut">
              <a:rPr lang="ro-RO" smtClean="0"/>
              <a:pPr/>
              <a:t>14.12.2010</a:t>
            </a:fld>
            <a:endParaRPr lang="ro-RO"/>
          </a:p>
        </p:txBody>
      </p:sp>
      <p:sp>
        <p:nvSpPr>
          <p:cNvPr id="6" name="Substituent subsol 5"/>
          <p:cNvSpPr>
            <a:spLocks noGrp="1"/>
          </p:cNvSpPr>
          <p:nvPr>
            <p:ph type="ftr" sz="quarter" idx="11"/>
          </p:nvPr>
        </p:nvSpPr>
        <p:spPr/>
        <p:txBody>
          <a:bodyPr/>
          <a:lstStyle/>
          <a:p>
            <a:endParaRPr lang="ro-RO"/>
          </a:p>
        </p:txBody>
      </p:sp>
      <p:sp>
        <p:nvSpPr>
          <p:cNvPr id="7" name="Substituent număr diapozitiv 6"/>
          <p:cNvSpPr>
            <a:spLocks noGrp="1"/>
          </p:cNvSpPr>
          <p:nvPr>
            <p:ph type="sldNum" sz="quarter" idx="12"/>
          </p:nvPr>
        </p:nvSpPr>
        <p:spPr/>
        <p:txBody>
          <a:bodyPr/>
          <a:lstStyle/>
          <a:p>
            <a:fld id="{040FAD50-E215-4064-8010-EAEA49095454}" type="slidenum">
              <a:rPr lang="ro-RO" smtClean="0"/>
              <a:pPr/>
              <a:t>‹#›</a:t>
            </a:fld>
            <a:endParaRPr lang="ro-RO"/>
          </a:p>
        </p:txBody>
      </p:sp>
      <p:sp>
        <p:nvSpPr>
          <p:cNvPr id="9" name="Substituent conținut 8"/>
          <p:cNvSpPr>
            <a:spLocks noGrp="1"/>
          </p:cNvSpPr>
          <p:nvPr>
            <p:ph sz="quarter" idx="1"/>
          </p:nvPr>
        </p:nvSpPr>
        <p:spPr>
          <a:xfrm>
            <a:off x="457200" y="1600200"/>
            <a:ext cx="3657600" cy="4572000"/>
          </a:xfrm>
        </p:spPr>
        <p:txBody>
          <a:bodyPr/>
          <a:lstStyle/>
          <a:p>
            <a:pPr lvl="0" eaLnBrk="1" latinLnBrk="0" hangingPunct="1"/>
            <a:r>
              <a:rPr lang="ro-RO" smtClean="0"/>
              <a:t>Faceți clic pentru a edita stilurile de text Coordonator</a:t>
            </a:r>
          </a:p>
          <a:p>
            <a:pPr lvl="1" eaLnBrk="1" latinLnBrk="0" hangingPunct="1"/>
            <a:r>
              <a:rPr lang="ro-RO" smtClean="0"/>
              <a:t>Al doilea nivel</a:t>
            </a:r>
          </a:p>
          <a:p>
            <a:pPr lvl="2" eaLnBrk="1" latinLnBrk="0" hangingPunct="1"/>
            <a:r>
              <a:rPr lang="ro-RO" smtClean="0"/>
              <a:t>Al treilea nivel</a:t>
            </a:r>
          </a:p>
          <a:p>
            <a:pPr lvl="3" eaLnBrk="1" latinLnBrk="0" hangingPunct="1"/>
            <a:r>
              <a:rPr lang="ro-RO" smtClean="0"/>
              <a:t>Al patrulea nivel</a:t>
            </a:r>
          </a:p>
          <a:p>
            <a:pPr lvl="4" eaLnBrk="1" latinLnBrk="0" hangingPunct="1"/>
            <a:r>
              <a:rPr lang="ro-RO" smtClean="0"/>
              <a:t>Al cincilea nivel</a:t>
            </a:r>
            <a:endParaRPr kumimoji="0" lang="en-US"/>
          </a:p>
        </p:txBody>
      </p:sp>
      <p:sp>
        <p:nvSpPr>
          <p:cNvPr id="11" name="Substituent conținut 10"/>
          <p:cNvSpPr>
            <a:spLocks noGrp="1"/>
          </p:cNvSpPr>
          <p:nvPr>
            <p:ph sz="quarter" idx="2"/>
          </p:nvPr>
        </p:nvSpPr>
        <p:spPr>
          <a:xfrm>
            <a:off x="4270248" y="1600200"/>
            <a:ext cx="3657600" cy="4572000"/>
          </a:xfrm>
        </p:spPr>
        <p:txBody>
          <a:bodyPr/>
          <a:lstStyle/>
          <a:p>
            <a:pPr lvl="0" eaLnBrk="1" latinLnBrk="0" hangingPunct="1"/>
            <a:r>
              <a:rPr lang="ro-RO" smtClean="0"/>
              <a:t>Faceți clic pentru a edita stilurile de text Coordonator</a:t>
            </a:r>
          </a:p>
          <a:p>
            <a:pPr lvl="1" eaLnBrk="1" latinLnBrk="0" hangingPunct="1"/>
            <a:r>
              <a:rPr lang="ro-RO" smtClean="0"/>
              <a:t>Al doilea nivel</a:t>
            </a:r>
          </a:p>
          <a:p>
            <a:pPr lvl="2" eaLnBrk="1" latinLnBrk="0" hangingPunct="1"/>
            <a:r>
              <a:rPr lang="ro-RO" smtClean="0"/>
              <a:t>Al treilea nivel</a:t>
            </a:r>
          </a:p>
          <a:p>
            <a:pPr lvl="3" eaLnBrk="1" latinLnBrk="0" hangingPunct="1"/>
            <a:r>
              <a:rPr lang="ro-RO" smtClean="0"/>
              <a:t>Al patrulea nivel</a:t>
            </a:r>
          </a:p>
          <a:p>
            <a:pPr lvl="4" eaLnBrk="1" latinLnBrk="0" hangingPunct="1"/>
            <a:r>
              <a:rPr lang="ro-RO" smtClean="0"/>
              <a:t>Al cincilea nivel</a:t>
            </a:r>
            <a:endParaRPr kumimoji="0" lang="en-US"/>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ație">
    <p:spTree>
      <p:nvGrpSpPr>
        <p:cNvPr id="1" name=""/>
        <p:cNvGrpSpPr/>
        <p:nvPr/>
      </p:nvGrpSpPr>
      <p:grpSpPr>
        <a:xfrm>
          <a:off x="0" y="0"/>
          <a:ext cx="0" cy="0"/>
          <a:chOff x="0" y="0"/>
          <a:chExt cx="0" cy="0"/>
        </a:xfrm>
      </p:grpSpPr>
      <p:sp>
        <p:nvSpPr>
          <p:cNvPr id="2" name="Titlu 1"/>
          <p:cNvSpPr>
            <a:spLocks noGrp="1"/>
          </p:cNvSpPr>
          <p:nvPr>
            <p:ph type="title"/>
          </p:nvPr>
        </p:nvSpPr>
        <p:spPr>
          <a:xfrm>
            <a:off x="457200" y="273050"/>
            <a:ext cx="7543800" cy="1143000"/>
          </a:xfrm>
        </p:spPr>
        <p:txBody>
          <a:bodyPr anchor="b"/>
          <a:lstStyle>
            <a:lvl1pPr>
              <a:defRPr/>
            </a:lvl1pPr>
          </a:lstStyle>
          <a:p>
            <a:r>
              <a:rPr kumimoji="0" lang="ro-RO" smtClean="0"/>
              <a:t>Faceți clic pentru a edita stilul de titlu Coordonator</a:t>
            </a:r>
            <a:endParaRPr kumimoji="0" lang="en-US"/>
          </a:p>
        </p:txBody>
      </p:sp>
      <p:sp>
        <p:nvSpPr>
          <p:cNvPr id="7" name="Substituent dată 6"/>
          <p:cNvSpPr>
            <a:spLocks noGrp="1"/>
          </p:cNvSpPr>
          <p:nvPr>
            <p:ph type="dt" sz="half" idx="10"/>
          </p:nvPr>
        </p:nvSpPr>
        <p:spPr/>
        <p:txBody>
          <a:bodyPr/>
          <a:lstStyle/>
          <a:p>
            <a:fld id="{B86EDC96-BB22-4F8C-A181-573B106F6E43}" type="datetimeFigureOut">
              <a:rPr lang="ro-RO" smtClean="0"/>
              <a:pPr/>
              <a:t>14.12.2010</a:t>
            </a:fld>
            <a:endParaRPr lang="ro-RO"/>
          </a:p>
        </p:txBody>
      </p:sp>
      <p:sp>
        <p:nvSpPr>
          <p:cNvPr id="8" name="Substituent subsol 7"/>
          <p:cNvSpPr>
            <a:spLocks noGrp="1"/>
          </p:cNvSpPr>
          <p:nvPr>
            <p:ph type="ftr" sz="quarter" idx="11"/>
          </p:nvPr>
        </p:nvSpPr>
        <p:spPr/>
        <p:txBody>
          <a:bodyPr/>
          <a:lstStyle/>
          <a:p>
            <a:endParaRPr lang="ro-RO"/>
          </a:p>
        </p:txBody>
      </p:sp>
      <p:sp>
        <p:nvSpPr>
          <p:cNvPr id="9" name="Substituent număr diapozitiv 8"/>
          <p:cNvSpPr>
            <a:spLocks noGrp="1"/>
          </p:cNvSpPr>
          <p:nvPr>
            <p:ph type="sldNum" sz="quarter" idx="12"/>
          </p:nvPr>
        </p:nvSpPr>
        <p:spPr/>
        <p:txBody>
          <a:bodyPr/>
          <a:lstStyle/>
          <a:p>
            <a:fld id="{040FAD50-E215-4064-8010-EAEA49095454}" type="slidenum">
              <a:rPr lang="ro-RO" smtClean="0"/>
              <a:pPr/>
              <a:t>‹#›</a:t>
            </a:fld>
            <a:endParaRPr lang="ro-RO"/>
          </a:p>
        </p:txBody>
      </p:sp>
      <p:sp>
        <p:nvSpPr>
          <p:cNvPr id="11" name="Substituent conținut 10"/>
          <p:cNvSpPr>
            <a:spLocks noGrp="1"/>
          </p:cNvSpPr>
          <p:nvPr>
            <p:ph sz="quarter" idx="2"/>
          </p:nvPr>
        </p:nvSpPr>
        <p:spPr>
          <a:xfrm>
            <a:off x="457200" y="2362200"/>
            <a:ext cx="3657600" cy="3886200"/>
          </a:xfrm>
        </p:spPr>
        <p:txBody>
          <a:bodyPr/>
          <a:lstStyle/>
          <a:p>
            <a:pPr lvl="0" eaLnBrk="1" latinLnBrk="0" hangingPunct="1"/>
            <a:r>
              <a:rPr lang="ro-RO" smtClean="0"/>
              <a:t>Faceți clic pentru a edita stilurile de text Coordonator</a:t>
            </a:r>
          </a:p>
          <a:p>
            <a:pPr lvl="1" eaLnBrk="1" latinLnBrk="0" hangingPunct="1"/>
            <a:r>
              <a:rPr lang="ro-RO" smtClean="0"/>
              <a:t>Al doilea nivel</a:t>
            </a:r>
          </a:p>
          <a:p>
            <a:pPr lvl="2" eaLnBrk="1" latinLnBrk="0" hangingPunct="1"/>
            <a:r>
              <a:rPr lang="ro-RO" smtClean="0"/>
              <a:t>Al treilea nivel</a:t>
            </a:r>
          </a:p>
          <a:p>
            <a:pPr lvl="3" eaLnBrk="1" latinLnBrk="0" hangingPunct="1"/>
            <a:r>
              <a:rPr lang="ro-RO" smtClean="0"/>
              <a:t>Al patrulea nivel</a:t>
            </a:r>
          </a:p>
          <a:p>
            <a:pPr lvl="4" eaLnBrk="1" latinLnBrk="0" hangingPunct="1"/>
            <a:r>
              <a:rPr lang="ro-RO" smtClean="0"/>
              <a:t>Al cincilea nivel</a:t>
            </a:r>
            <a:endParaRPr kumimoji="0" lang="en-US"/>
          </a:p>
        </p:txBody>
      </p:sp>
      <p:sp>
        <p:nvSpPr>
          <p:cNvPr id="13" name="Substituent conținut 12"/>
          <p:cNvSpPr>
            <a:spLocks noGrp="1"/>
          </p:cNvSpPr>
          <p:nvPr>
            <p:ph sz="quarter" idx="4"/>
          </p:nvPr>
        </p:nvSpPr>
        <p:spPr>
          <a:xfrm>
            <a:off x="4371975" y="2362200"/>
            <a:ext cx="3657600" cy="3886200"/>
          </a:xfrm>
        </p:spPr>
        <p:txBody>
          <a:bodyPr/>
          <a:lstStyle/>
          <a:p>
            <a:pPr lvl="0" eaLnBrk="1" latinLnBrk="0" hangingPunct="1"/>
            <a:r>
              <a:rPr lang="ro-RO" smtClean="0"/>
              <a:t>Faceți clic pentru a edita stilurile de text Coordonator</a:t>
            </a:r>
          </a:p>
          <a:p>
            <a:pPr lvl="1" eaLnBrk="1" latinLnBrk="0" hangingPunct="1"/>
            <a:r>
              <a:rPr lang="ro-RO" smtClean="0"/>
              <a:t>Al doilea nivel</a:t>
            </a:r>
          </a:p>
          <a:p>
            <a:pPr lvl="2" eaLnBrk="1" latinLnBrk="0" hangingPunct="1"/>
            <a:r>
              <a:rPr lang="ro-RO" smtClean="0"/>
              <a:t>Al treilea nivel</a:t>
            </a:r>
          </a:p>
          <a:p>
            <a:pPr lvl="3" eaLnBrk="1" latinLnBrk="0" hangingPunct="1"/>
            <a:r>
              <a:rPr lang="ro-RO" smtClean="0"/>
              <a:t>Al patrulea nivel</a:t>
            </a:r>
          </a:p>
          <a:p>
            <a:pPr lvl="4" eaLnBrk="1" latinLnBrk="0" hangingPunct="1"/>
            <a:r>
              <a:rPr lang="ro-RO" smtClean="0"/>
              <a:t>Al cincilea nivel</a:t>
            </a:r>
            <a:endParaRPr kumimoji="0" lang="en-US"/>
          </a:p>
        </p:txBody>
      </p:sp>
      <p:sp>
        <p:nvSpPr>
          <p:cNvPr id="12" name="Substituent text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ro-RO" smtClean="0"/>
              <a:t>Faceți clic pentru a edita stilurile de text Coordonator</a:t>
            </a:r>
          </a:p>
        </p:txBody>
      </p:sp>
      <p:sp>
        <p:nvSpPr>
          <p:cNvPr id="14" name="Substituent text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ro-RO" smtClean="0"/>
              <a:t>Faceți clic pentru a edita stilurile de text Coordonator</a:t>
            </a: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Doar titlu">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kumimoji="0" lang="ro-RO" smtClean="0"/>
              <a:t>Faceți clic pentru a edita stilul de titlu Coordonator</a:t>
            </a:r>
            <a:endParaRPr kumimoji="0" lang="en-US"/>
          </a:p>
        </p:txBody>
      </p:sp>
      <p:sp>
        <p:nvSpPr>
          <p:cNvPr id="6" name="Substituent dată 5"/>
          <p:cNvSpPr>
            <a:spLocks noGrp="1"/>
          </p:cNvSpPr>
          <p:nvPr>
            <p:ph type="dt" sz="half" idx="10"/>
          </p:nvPr>
        </p:nvSpPr>
        <p:spPr/>
        <p:txBody>
          <a:bodyPr rtlCol="0"/>
          <a:lstStyle/>
          <a:p>
            <a:fld id="{B86EDC96-BB22-4F8C-A181-573B106F6E43}" type="datetimeFigureOut">
              <a:rPr lang="ro-RO" smtClean="0"/>
              <a:pPr/>
              <a:t>14.12.2010</a:t>
            </a:fld>
            <a:endParaRPr lang="ro-RO"/>
          </a:p>
        </p:txBody>
      </p:sp>
      <p:sp>
        <p:nvSpPr>
          <p:cNvPr id="7" name="Substituent număr diapozitiv 6"/>
          <p:cNvSpPr>
            <a:spLocks noGrp="1"/>
          </p:cNvSpPr>
          <p:nvPr>
            <p:ph type="sldNum" sz="quarter" idx="11"/>
          </p:nvPr>
        </p:nvSpPr>
        <p:spPr/>
        <p:txBody>
          <a:bodyPr rtlCol="0"/>
          <a:lstStyle/>
          <a:p>
            <a:fld id="{040FAD50-E215-4064-8010-EAEA49095454}" type="slidenum">
              <a:rPr lang="ro-RO" smtClean="0"/>
              <a:pPr/>
              <a:t>‹#›</a:t>
            </a:fld>
            <a:endParaRPr lang="ro-RO"/>
          </a:p>
        </p:txBody>
      </p:sp>
      <p:sp>
        <p:nvSpPr>
          <p:cNvPr id="8" name="Substituent subsol 7"/>
          <p:cNvSpPr>
            <a:spLocks noGrp="1"/>
          </p:cNvSpPr>
          <p:nvPr>
            <p:ph type="ftr" sz="quarter" idx="12"/>
          </p:nvPr>
        </p:nvSpPr>
        <p:spPr/>
        <p:txBody>
          <a:bodyPr rtlCol="0"/>
          <a:lstStyle/>
          <a:p>
            <a:endParaRPr lang="ro-RO"/>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Necompletat">
    <p:spTree>
      <p:nvGrpSpPr>
        <p:cNvPr id="1" name=""/>
        <p:cNvGrpSpPr/>
        <p:nvPr/>
      </p:nvGrpSpPr>
      <p:grpSpPr>
        <a:xfrm>
          <a:off x="0" y="0"/>
          <a:ext cx="0" cy="0"/>
          <a:chOff x="0" y="0"/>
          <a:chExt cx="0" cy="0"/>
        </a:xfrm>
      </p:grpSpPr>
      <p:sp>
        <p:nvSpPr>
          <p:cNvPr id="2" name="Substituent dată 1"/>
          <p:cNvSpPr>
            <a:spLocks noGrp="1"/>
          </p:cNvSpPr>
          <p:nvPr>
            <p:ph type="dt" sz="half" idx="10"/>
          </p:nvPr>
        </p:nvSpPr>
        <p:spPr/>
        <p:txBody>
          <a:bodyPr/>
          <a:lstStyle/>
          <a:p>
            <a:fld id="{B86EDC96-BB22-4F8C-A181-573B106F6E43}" type="datetimeFigureOut">
              <a:rPr lang="ro-RO" smtClean="0"/>
              <a:pPr/>
              <a:t>14.12.2010</a:t>
            </a:fld>
            <a:endParaRPr lang="ro-RO"/>
          </a:p>
        </p:txBody>
      </p:sp>
      <p:sp>
        <p:nvSpPr>
          <p:cNvPr id="3" name="Substituent subsol 2"/>
          <p:cNvSpPr>
            <a:spLocks noGrp="1"/>
          </p:cNvSpPr>
          <p:nvPr>
            <p:ph type="ftr" sz="quarter" idx="11"/>
          </p:nvPr>
        </p:nvSpPr>
        <p:spPr/>
        <p:txBody>
          <a:bodyPr/>
          <a:lstStyle/>
          <a:p>
            <a:endParaRPr lang="ro-RO"/>
          </a:p>
        </p:txBody>
      </p:sp>
      <p:sp>
        <p:nvSpPr>
          <p:cNvPr id="4" name="Substituent număr diapozitiv 3"/>
          <p:cNvSpPr>
            <a:spLocks noGrp="1"/>
          </p:cNvSpPr>
          <p:nvPr>
            <p:ph type="sldNum" sz="quarter" idx="12"/>
          </p:nvPr>
        </p:nvSpPr>
        <p:spPr/>
        <p:txBody>
          <a:bodyPr/>
          <a:lstStyle/>
          <a:p>
            <a:fld id="{040FAD50-E215-4064-8010-EAEA49095454}" type="slidenum">
              <a:rPr lang="ro-RO" smtClean="0"/>
              <a:pPr/>
              <a:t>‹#›</a:t>
            </a:fld>
            <a:endParaRPr lang="ro-RO"/>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ntet secțiune">
    <p:bg>
      <p:bgRef idx="1002">
        <a:schemeClr val="bg1"/>
      </p:bgRef>
    </p:bg>
    <p:spTree>
      <p:nvGrpSpPr>
        <p:cNvPr id="1" name=""/>
        <p:cNvGrpSpPr/>
        <p:nvPr/>
      </p:nvGrpSpPr>
      <p:grpSpPr>
        <a:xfrm>
          <a:off x="0" y="0"/>
          <a:ext cx="0" cy="0"/>
          <a:chOff x="0" y="0"/>
          <a:chExt cx="0" cy="0"/>
        </a:xfrm>
      </p:grpSpPr>
      <p:sp>
        <p:nvSpPr>
          <p:cNvPr id="2" name="Titlu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ro-RO" smtClean="0"/>
              <a:t>Faceți clic pentru a edita stilul de titlu Coordonator</a:t>
            </a:r>
            <a:endParaRPr kumimoji="0" lang="en-US"/>
          </a:p>
        </p:txBody>
      </p:sp>
      <p:sp>
        <p:nvSpPr>
          <p:cNvPr id="3" name="Substituent text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o-RO" smtClean="0"/>
              <a:t>Faceți clic pentru a edita stilurile de text Coordonator</a:t>
            </a:r>
          </a:p>
        </p:txBody>
      </p:sp>
      <p:sp>
        <p:nvSpPr>
          <p:cNvPr id="4" name="Substituent dată 3"/>
          <p:cNvSpPr>
            <a:spLocks noGrp="1"/>
          </p:cNvSpPr>
          <p:nvPr>
            <p:ph type="dt" sz="half" idx="10"/>
          </p:nvPr>
        </p:nvSpPr>
        <p:spPr/>
        <p:txBody>
          <a:bodyPr/>
          <a:lstStyle>
            <a:extLst/>
          </a:lstStyle>
          <a:p>
            <a:fld id="{B86EDC96-BB22-4F8C-A181-573B106F6E43}" type="datetimeFigureOut">
              <a:rPr lang="ro-RO" smtClean="0"/>
              <a:pPr/>
              <a:t>14.12.2010</a:t>
            </a:fld>
            <a:endParaRPr lang="ro-RO"/>
          </a:p>
        </p:txBody>
      </p:sp>
      <p:sp>
        <p:nvSpPr>
          <p:cNvPr id="5" name="Substituent subsol 4"/>
          <p:cNvSpPr>
            <a:spLocks noGrp="1"/>
          </p:cNvSpPr>
          <p:nvPr>
            <p:ph type="ftr" sz="quarter" idx="11"/>
          </p:nvPr>
        </p:nvSpPr>
        <p:spPr/>
        <p:txBody>
          <a:bodyPr/>
          <a:lstStyle>
            <a:extLst/>
          </a:lstStyle>
          <a:p>
            <a:endParaRPr lang="ro-RO"/>
          </a:p>
        </p:txBody>
      </p:sp>
      <p:sp>
        <p:nvSpPr>
          <p:cNvPr id="6" name="Substituent număr diapozitiv 5"/>
          <p:cNvSpPr>
            <a:spLocks noGrp="1"/>
          </p:cNvSpPr>
          <p:nvPr>
            <p:ph type="sldNum" sz="quarter" idx="12"/>
          </p:nvPr>
        </p:nvSpPr>
        <p:spPr/>
        <p:txBody>
          <a:bodyPr/>
          <a:lstStyle>
            <a:extLst/>
          </a:lstStyle>
          <a:p>
            <a:fld id="{040FAD50-E215-4064-8010-EAEA49095454}" type="slidenum">
              <a:rPr lang="ro-RO" smtClean="0"/>
              <a:pPr/>
              <a:t>‹#›</a:t>
            </a:fld>
            <a:endParaRPr lang="ro-RO"/>
          </a:p>
        </p:txBody>
      </p:sp>
      <p:sp>
        <p:nvSpPr>
          <p:cNvPr id="7" name="În zigzag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În zigzag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type="objTx" preserve="1">
  <p:cSld name="Conținut cu legendă">
    <p:bg>
      <p:bgRef idx="1001">
        <a:schemeClr val="bg1"/>
      </p:bgRef>
    </p:bg>
    <p:spTree>
      <p:nvGrpSpPr>
        <p:cNvPr id="1" name=""/>
        <p:cNvGrpSpPr/>
        <p:nvPr/>
      </p:nvGrpSpPr>
      <p:grpSpPr>
        <a:xfrm>
          <a:off x="0" y="0"/>
          <a:ext cx="0" cy="0"/>
          <a:chOff x="0" y="0"/>
          <a:chExt cx="0" cy="0"/>
        </a:xfrm>
      </p:grpSpPr>
      <p:sp>
        <p:nvSpPr>
          <p:cNvPr id="10" name="Conector drept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Titlu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ro-RO" smtClean="0"/>
              <a:t>Faceți clic pentru a edita stilul de titlu Coordonator</a:t>
            </a:r>
            <a:endParaRPr kumimoji="0" lang="en-US"/>
          </a:p>
        </p:txBody>
      </p:sp>
      <p:sp>
        <p:nvSpPr>
          <p:cNvPr id="3" name="Substituent text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ro-RO" smtClean="0"/>
              <a:t>Faceți clic pentru a edita stilurile de text Coordonator</a:t>
            </a:r>
          </a:p>
        </p:txBody>
      </p:sp>
      <p:sp>
        <p:nvSpPr>
          <p:cNvPr id="8" name="Conector drept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Conector drept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Conector drept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Dreptunghi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Conector drept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Oval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Substituent conținut 17"/>
          <p:cNvSpPr>
            <a:spLocks noGrp="1"/>
          </p:cNvSpPr>
          <p:nvPr>
            <p:ph sz="quarter" idx="1"/>
          </p:nvPr>
        </p:nvSpPr>
        <p:spPr>
          <a:xfrm>
            <a:off x="304800" y="274320"/>
            <a:ext cx="5638800" cy="6327648"/>
          </a:xfrm>
        </p:spPr>
        <p:txBody>
          <a:bodyPr/>
          <a:lstStyle/>
          <a:p>
            <a:pPr lvl="0" eaLnBrk="1" latinLnBrk="0" hangingPunct="1"/>
            <a:r>
              <a:rPr lang="ro-RO" smtClean="0"/>
              <a:t>Faceți clic pentru a edita stilurile de text Coordonator</a:t>
            </a:r>
          </a:p>
          <a:p>
            <a:pPr lvl="1" eaLnBrk="1" latinLnBrk="0" hangingPunct="1"/>
            <a:r>
              <a:rPr lang="ro-RO" smtClean="0"/>
              <a:t>Al doilea nivel</a:t>
            </a:r>
          </a:p>
          <a:p>
            <a:pPr lvl="2" eaLnBrk="1" latinLnBrk="0" hangingPunct="1"/>
            <a:r>
              <a:rPr lang="ro-RO" smtClean="0"/>
              <a:t>Al treilea nivel</a:t>
            </a:r>
          </a:p>
          <a:p>
            <a:pPr lvl="3" eaLnBrk="1" latinLnBrk="0" hangingPunct="1"/>
            <a:r>
              <a:rPr lang="ro-RO" smtClean="0"/>
              <a:t>Al patrulea nivel</a:t>
            </a:r>
          </a:p>
          <a:p>
            <a:pPr lvl="4" eaLnBrk="1" latinLnBrk="0" hangingPunct="1"/>
            <a:r>
              <a:rPr lang="ro-RO" smtClean="0"/>
              <a:t>Al cincilea nivel</a:t>
            </a:r>
            <a:endParaRPr kumimoji="0" lang="en-US"/>
          </a:p>
        </p:txBody>
      </p:sp>
      <p:sp>
        <p:nvSpPr>
          <p:cNvPr id="21" name="Substituent dată 20"/>
          <p:cNvSpPr>
            <a:spLocks noGrp="1"/>
          </p:cNvSpPr>
          <p:nvPr>
            <p:ph type="dt" sz="half" idx="14"/>
          </p:nvPr>
        </p:nvSpPr>
        <p:spPr/>
        <p:txBody>
          <a:bodyPr rtlCol="0"/>
          <a:lstStyle/>
          <a:p>
            <a:fld id="{B86EDC96-BB22-4F8C-A181-573B106F6E43}" type="datetimeFigureOut">
              <a:rPr lang="ro-RO" smtClean="0"/>
              <a:pPr/>
              <a:t>14.12.2010</a:t>
            </a:fld>
            <a:endParaRPr lang="ro-RO"/>
          </a:p>
        </p:txBody>
      </p:sp>
      <p:sp>
        <p:nvSpPr>
          <p:cNvPr id="22" name="Substituent număr diapozitiv 21"/>
          <p:cNvSpPr>
            <a:spLocks noGrp="1"/>
          </p:cNvSpPr>
          <p:nvPr>
            <p:ph type="sldNum" sz="quarter" idx="15"/>
          </p:nvPr>
        </p:nvSpPr>
        <p:spPr/>
        <p:txBody>
          <a:bodyPr rtlCol="0"/>
          <a:lstStyle/>
          <a:p>
            <a:fld id="{040FAD50-E215-4064-8010-EAEA49095454}" type="slidenum">
              <a:rPr lang="ro-RO" smtClean="0"/>
              <a:pPr/>
              <a:t>‹#›</a:t>
            </a:fld>
            <a:endParaRPr lang="ro-RO"/>
          </a:p>
        </p:txBody>
      </p:sp>
      <p:sp>
        <p:nvSpPr>
          <p:cNvPr id="23" name="Substituent subsol 22"/>
          <p:cNvSpPr>
            <a:spLocks noGrp="1"/>
          </p:cNvSpPr>
          <p:nvPr>
            <p:ph type="ftr" sz="quarter" idx="16"/>
          </p:nvPr>
        </p:nvSpPr>
        <p:spPr/>
        <p:txBody>
          <a:bodyPr rtlCol="0"/>
          <a:lstStyle/>
          <a:p>
            <a:endParaRPr lang="ro-RO"/>
          </a:p>
        </p:txBody>
      </p:sp>
    </p:spTree>
  </p:cSld>
  <p:clrMapOvr>
    <a:overrideClrMapping bg1="lt1" tx1="dk1" bg2="lt2" tx2="dk2" accent1="accent1" accent2="accent2" accent3="accent3" accent4="accent4" accent5="accent5" accent6="accent6" hlink="hlink" folHlink="folHlink"/>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type="picTx" preserve="1">
  <p:cSld name="Imagine cu legendă">
    <p:spTree>
      <p:nvGrpSpPr>
        <p:cNvPr id="1" name=""/>
        <p:cNvGrpSpPr/>
        <p:nvPr/>
      </p:nvGrpSpPr>
      <p:grpSpPr>
        <a:xfrm>
          <a:off x="0" y="0"/>
          <a:ext cx="0" cy="0"/>
          <a:chOff x="0" y="0"/>
          <a:chExt cx="0" cy="0"/>
        </a:xfrm>
      </p:grpSpPr>
      <p:sp>
        <p:nvSpPr>
          <p:cNvPr id="9" name="Conector drept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Oval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u 1"/>
          <p:cNvSpPr>
            <a:spLocks noGrp="1"/>
          </p:cNvSpPr>
          <p:nvPr>
            <p:ph type="title"/>
          </p:nvPr>
        </p:nvSpPr>
        <p:spPr>
          <a:xfrm rot="5400000">
            <a:off x="3350133" y="3200400"/>
            <a:ext cx="6309360" cy="457200"/>
          </a:xfrm>
        </p:spPr>
        <p:txBody>
          <a:bodyPr anchor="b"/>
          <a:lstStyle>
            <a:lvl1pPr algn="l">
              <a:buNone/>
              <a:defRPr sz="2000" b="1"/>
            </a:lvl1pPr>
          </a:lstStyle>
          <a:p>
            <a:r>
              <a:rPr kumimoji="0" lang="ro-RO" smtClean="0"/>
              <a:t>Faceți clic pentru a edita stilul de titlu Coordonator</a:t>
            </a:r>
            <a:endParaRPr kumimoji="0" lang="en-US"/>
          </a:p>
        </p:txBody>
      </p:sp>
      <p:sp>
        <p:nvSpPr>
          <p:cNvPr id="3" name="Substituent imagine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ro-RO" smtClean="0"/>
              <a:t>Faceți clic pe pictogramă pentru a adăuga o imagine</a:t>
            </a:r>
            <a:endParaRPr kumimoji="0" lang="en-US" dirty="0"/>
          </a:p>
        </p:txBody>
      </p:sp>
      <p:sp>
        <p:nvSpPr>
          <p:cNvPr id="4" name="Substituent text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ro-RO" smtClean="0"/>
              <a:t>Faceți clic pentru a edita stilurile de text Coordonator</a:t>
            </a:r>
          </a:p>
        </p:txBody>
      </p:sp>
      <p:sp>
        <p:nvSpPr>
          <p:cNvPr id="10" name="Conector drept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Dreptunghi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Conector drept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Conector drept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Conector drept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Substituent dată 16"/>
          <p:cNvSpPr>
            <a:spLocks noGrp="1"/>
          </p:cNvSpPr>
          <p:nvPr>
            <p:ph type="dt" sz="half" idx="10"/>
          </p:nvPr>
        </p:nvSpPr>
        <p:spPr/>
        <p:txBody>
          <a:bodyPr rtlCol="0"/>
          <a:lstStyle/>
          <a:p>
            <a:fld id="{B86EDC96-BB22-4F8C-A181-573B106F6E43}" type="datetimeFigureOut">
              <a:rPr lang="ro-RO" smtClean="0"/>
              <a:pPr/>
              <a:t>14.12.2010</a:t>
            </a:fld>
            <a:endParaRPr lang="ro-RO"/>
          </a:p>
        </p:txBody>
      </p:sp>
      <p:sp>
        <p:nvSpPr>
          <p:cNvPr id="18" name="Substituent număr diapozitiv 17"/>
          <p:cNvSpPr>
            <a:spLocks noGrp="1"/>
          </p:cNvSpPr>
          <p:nvPr>
            <p:ph type="sldNum" sz="quarter" idx="11"/>
          </p:nvPr>
        </p:nvSpPr>
        <p:spPr/>
        <p:txBody>
          <a:bodyPr rtlCol="0"/>
          <a:lstStyle/>
          <a:p>
            <a:fld id="{040FAD50-E215-4064-8010-EAEA49095454}" type="slidenum">
              <a:rPr lang="ro-RO" smtClean="0"/>
              <a:pPr/>
              <a:t>‹#›</a:t>
            </a:fld>
            <a:endParaRPr lang="ro-RO"/>
          </a:p>
        </p:txBody>
      </p:sp>
      <p:sp>
        <p:nvSpPr>
          <p:cNvPr id="21" name="Substituent subsol 20"/>
          <p:cNvSpPr>
            <a:spLocks noGrp="1"/>
          </p:cNvSpPr>
          <p:nvPr>
            <p:ph type="ftr" sz="quarter" idx="12"/>
          </p:nvPr>
        </p:nvSpPr>
        <p:spPr/>
        <p:txBody>
          <a:bodyPr rtlCol="0"/>
          <a:lstStyle/>
          <a:p>
            <a:endParaRPr lang="ro-RO"/>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ext vertical și titlu">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kumimoji="0" lang="ro-RO" smtClean="0"/>
              <a:t>Faceți clic pentru a edita stilul de titlu Coordonator</a:t>
            </a:r>
            <a:endParaRPr kumimoji="0" lang="en-US"/>
          </a:p>
        </p:txBody>
      </p:sp>
      <p:sp>
        <p:nvSpPr>
          <p:cNvPr id="3" name="Substituent text vertical 2"/>
          <p:cNvSpPr>
            <a:spLocks noGrp="1"/>
          </p:cNvSpPr>
          <p:nvPr>
            <p:ph type="body" orient="vert" idx="1"/>
          </p:nvPr>
        </p:nvSpPr>
        <p:spPr/>
        <p:txBody>
          <a:bodyPr vert="eaVert"/>
          <a:lstStyle/>
          <a:p>
            <a:pPr lvl="0" eaLnBrk="1" latinLnBrk="0" hangingPunct="1"/>
            <a:r>
              <a:rPr lang="ro-RO" smtClean="0"/>
              <a:t>Faceți clic pentru a edita stilurile de text Coordonator</a:t>
            </a:r>
          </a:p>
          <a:p>
            <a:pPr lvl="1" eaLnBrk="1" latinLnBrk="0" hangingPunct="1"/>
            <a:r>
              <a:rPr lang="ro-RO" smtClean="0"/>
              <a:t>Al doilea nivel</a:t>
            </a:r>
          </a:p>
          <a:p>
            <a:pPr lvl="2" eaLnBrk="1" latinLnBrk="0" hangingPunct="1"/>
            <a:r>
              <a:rPr lang="ro-RO" smtClean="0"/>
              <a:t>Al treilea nivel</a:t>
            </a:r>
          </a:p>
          <a:p>
            <a:pPr lvl="3" eaLnBrk="1" latinLnBrk="0" hangingPunct="1"/>
            <a:r>
              <a:rPr lang="ro-RO" smtClean="0"/>
              <a:t>Al patrulea nivel</a:t>
            </a:r>
          </a:p>
          <a:p>
            <a:pPr lvl="4" eaLnBrk="1" latinLnBrk="0" hangingPunct="1"/>
            <a:r>
              <a:rPr lang="ro-RO" smtClean="0"/>
              <a:t>Al cincilea nivel</a:t>
            </a:r>
            <a:endParaRPr kumimoji="0" lang="en-US"/>
          </a:p>
        </p:txBody>
      </p:sp>
      <p:sp>
        <p:nvSpPr>
          <p:cNvPr id="4" name="Substituent dată 3"/>
          <p:cNvSpPr>
            <a:spLocks noGrp="1"/>
          </p:cNvSpPr>
          <p:nvPr>
            <p:ph type="dt" sz="half" idx="10"/>
          </p:nvPr>
        </p:nvSpPr>
        <p:spPr/>
        <p:txBody>
          <a:bodyPr/>
          <a:lstStyle/>
          <a:p>
            <a:fld id="{B86EDC96-BB22-4F8C-A181-573B106F6E43}" type="datetimeFigureOut">
              <a:rPr lang="ro-RO" smtClean="0"/>
              <a:pPr/>
              <a:t>14.12.2010</a:t>
            </a:fld>
            <a:endParaRPr lang="ro-RO"/>
          </a:p>
        </p:txBody>
      </p:sp>
      <p:sp>
        <p:nvSpPr>
          <p:cNvPr id="5" name="Substituent subsol 4"/>
          <p:cNvSpPr>
            <a:spLocks noGrp="1"/>
          </p:cNvSpPr>
          <p:nvPr>
            <p:ph type="ftr" sz="quarter" idx="11"/>
          </p:nvPr>
        </p:nvSpPr>
        <p:spPr/>
        <p:txBody>
          <a:bodyPr/>
          <a:lstStyle/>
          <a:p>
            <a:endParaRPr lang="ro-RO"/>
          </a:p>
        </p:txBody>
      </p:sp>
      <p:sp>
        <p:nvSpPr>
          <p:cNvPr id="6" name="Substituent număr diapozitiv 5"/>
          <p:cNvSpPr>
            <a:spLocks noGrp="1"/>
          </p:cNvSpPr>
          <p:nvPr>
            <p:ph type="sldNum" sz="quarter" idx="12"/>
          </p:nvPr>
        </p:nvSpPr>
        <p:spPr/>
        <p:txBody>
          <a:bodyPr/>
          <a:lstStyle/>
          <a:p>
            <a:fld id="{040FAD50-E215-4064-8010-EAEA49095454}" type="slidenum">
              <a:rPr lang="ro-RO" smtClean="0"/>
              <a:pPr/>
              <a:t>‹#›</a:t>
            </a:fld>
            <a:endParaRPr lang="ro-RO"/>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Titlu vertical și text">
    <p:spTree>
      <p:nvGrpSpPr>
        <p:cNvPr id="1" name=""/>
        <p:cNvGrpSpPr/>
        <p:nvPr/>
      </p:nvGrpSpPr>
      <p:grpSpPr>
        <a:xfrm>
          <a:off x="0" y="0"/>
          <a:ext cx="0" cy="0"/>
          <a:chOff x="0" y="0"/>
          <a:chExt cx="0" cy="0"/>
        </a:xfrm>
      </p:grpSpPr>
      <p:sp>
        <p:nvSpPr>
          <p:cNvPr id="2" name="Titlu vertical 1"/>
          <p:cNvSpPr>
            <a:spLocks noGrp="1"/>
          </p:cNvSpPr>
          <p:nvPr>
            <p:ph type="title" orient="vert"/>
          </p:nvPr>
        </p:nvSpPr>
        <p:spPr>
          <a:xfrm>
            <a:off x="6629400" y="274639"/>
            <a:ext cx="1676400" cy="5851525"/>
          </a:xfrm>
        </p:spPr>
        <p:txBody>
          <a:bodyPr vert="eaVert"/>
          <a:lstStyle/>
          <a:p>
            <a:r>
              <a:rPr kumimoji="0" lang="ro-RO" smtClean="0"/>
              <a:t>Faceți clic pentru a edita stilul de titlu Coordonator</a:t>
            </a:r>
            <a:endParaRPr kumimoji="0" lang="en-US"/>
          </a:p>
        </p:txBody>
      </p:sp>
      <p:sp>
        <p:nvSpPr>
          <p:cNvPr id="3" name="Substituent text vertical 2"/>
          <p:cNvSpPr>
            <a:spLocks noGrp="1"/>
          </p:cNvSpPr>
          <p:nvPr>
            <p:ph type="body" orient="vert" idx="1"/>
          </p:nvPr>
        </p:nvSpPr>
        <p:spPr>
          <a:xfrm>
            <a:off x="457200" y="274638"/>
            <a:ext cx="6019800" cy="5851525"/>
          </a:xfrm>
        </p:spPr>
        <p:txBody>
          <a:bodyPr vert="eaVert"/>
          <a:lstStyle/>
          <a:p>
            <a:pPr lvl="0" eaLnBrk="1" latinLnBrk="0" hangingPunct="1"/>
            <a:r>
              <a:rPr lang="ro-RO" smtClean="0"/>
              <a:t>Faceți clic pentru a edita stilurile de text Coordonator</a:t>
            </a:r>
          </a:p>
          <a:p>
            <a:pPr lvl="1" eaLnBrk="1" latinLnBrk="0" hangingPunct="1"/>
            <a:r>
              <a:rPr lang="ro-RO" smtClean="0"/>
              <a:t>Al doilea nivel</a:t>
            </a:r>
          </a:p>
          <a:p>
            <a:pPr lvl="2" eaLnBrk="1" latinLnBrk="0" hangingPunct="1"/>
            <a:r>
              <a:rPr lang="ro-RO" smtClean="0"/>
              <a:t>Al treilea nivel</a:t>
            </a:r>
          </a:p>
          <a:p>
            <a:pPr lvl="3" eaLnBrk="1" latinLnBrk="0" hangingPunct="1"/>
            <a:r>
              <a:rPr lang="ro-RO" smtClean="0"/>
              <a:t>Al patrulea nivel</a:t>
            </a:r>
          </a:p>
          <a:p>
            <a:pPr lvl="4" eaLnBrk="1" latinLnBrk="0" hangingPunct="1"/>
            <a:r>
              <a:rPr lang="ro-RO" smtClean="0"/>
              <a:t>Al cincilea nivel</a:t>
            </a:r>
            <a:endParaRPr kumimoji="0" lang="en-US"/>
          </a:p>
        </p:txBody>
      </p:sp>
      <p:sp>
        <p:nvSpPr>
          <p:cNvPr id="4" name="Substituent dată 3"/>
          <p:cNvSpPr>
            <a:spLocks noGrp="1"/>
          </p:cNvSpPr>
          <p:nvPr>
            <p:ph type="dt" sz="half" idx="10"/>
          </p:nvPr>
        </p:nvSpPr>
        <p:spPr/>
        <p:txBody>
          <a:bodyPr/>
          <a:lstStyle/>
          <a:p>
            <a:fld id="{B86EDC96-BB22-4F8C-A181-573B106F6E43}" type="datetimeFigureOut">
              <a:rPr lang="ro-RO" smtClean="0"/>
              <a:pPr/>
              <a:t>14.12.2010</a:t>
            </a:fld>
            <a:endParaRPr lang="ro-RO"/>
          </a:p>
        </p:txBody>
      </p:sp>
      <p:sp>
        <p:nvSpPr>
          <p:cNvPr id="5" name="Substituent subsol 4"/>
          <p:cNvSpPr>
            <a:spLocks noGrp="1"/>
          </p:cNvSpPr>
          <p:nvPr>
            <p:ph type="ftr" sz="quarter" idx="11"/>
          </p:nvPr>
        </p:nvSpPr>
        <p:spPr/>
        <p:txBody>
          <a:bodyPr/>
          <a:lstStyle/>
          <a:p>
            <a:endParaRPr lang="ro-RO"/>
          </a:p>
        </p:txBody>
      </p:sp>
      <p:sp>
        <p:nvSpPr>
          <p:cNvPr id="6" name="Substituent număr diapozitiv 5"/>
          <p:cNvSpPr>
            <a:spLocks noGrp="1"/>
          </p:cNvSpPr>
          <p:nvPr>
            <p:ph type="sldNum" sz="quarter" idx="12"/>
          </p:nvPr>
        </p:nvSpPr>
        <p:spPr/>
        <p:txBody>
          <a:bodyPr/>
          <a:lstStyle/>
          <a:p>
            <a:fld id="{040FAD50-E215-4064-8010-EAEA49095454}" type="slidenum">
              <a:rPr lang="ro-RO" smtClean="0"/>
              <a:pPr/>
              <a:t>‹#›</a:t>
            </a:fld>
            <a:endParaRPr lang="ro-RO"/>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type="title" preserve="1">
  <p:cSld name="Diapozitiv titlu">
    <p:spTree>
      <p:nvGrpSpPr>
        <p:cNvPr id="1" name=""/>
        <p:cNvGrpSpPr/>
        <p:nvPr/>
      </p:nvGrpSpPr>
      <p:grpSpPr>
        <a:xfrm>
          <a:off x="0" y="0"/>
          <a:ext cx="0" cy="0"/>
          <a:chOff x="0" y="0"/>
          <a:chExt cx="0" cy="0"/>
        </a:xfrm>
      </p:grpSpPr>
      <p:sp>
        <p:nvSpPr>
          <p:cNvPr id="23" name="Dreptunghi 22"/>
          <p:cNvSpPr/>
          <p:nvPr/>
        </p:nvSpPr>
        <p:spPr>
          <a:xfrm flipV="1">
            <a:off x="5410182" y="3810000"/>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4" name="Dreptunghi 23"/>
          <p:cNvSpPr/>
          <p:nvPr/>
        </p:nvSpPr>
        <p:spPr>
          <a:xfrm flipV="1">
            <a:off x="5410200" y="3897010"/>
            <a:ext cx="3733801" cy="192024"/>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5" name="Dreptunghi 24"/>
          <p:cNvSpPr/>
          <p:nvPr/>
        </p:nvSpPr>
        <p:spPr>
          <a:xfrm flipV="1">
            <a:off x="5410200" y="4115167"/>
            <a:ext cx="3733801"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6" name="Dreptunghi 25"/>
          <p:cNvSpPr/>
          <p:nvPr/>
        </p:nvSpPr>
        <p:spPr>
          <a:xfrm flipV="1">
            <a:off x="5410200" y="4164403"/>
            <a:ext cx="1965960" cy="18288"/>
          </a:xfrm>
          <a:prstGeom prst="rect">
            <a:avLst/>
          </a:prstGeom>
          <a:solidFill>
            <a:schemeClr val="accent2">
              <a:alpha val="6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Dreptunghi 26"/>
          <p:cNvSpPr/>
          <p:nvPr/>
        </p:nvSpPr>
        <p:spPr>
          <a:xfrm flipV="1">
            <a:off x="5410200" y="4199572"/>
            <a:ext cx="1965960"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0" name="Dreptunghi rotunjit 29"/>
          <p:cNvSpPr/>
          <p:nvPr/>
        </p:nvSpPr>
        <p:spPr bwMode="white">
          <a:xfrm>
            <a:off x="5410200" y="3962400"/>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1" name="Dreptunghi rotunjit 30"/>
          <p:cNvSpPr/>
          <p:nvPr/>
        </p:nvSpPr>
        <p:spPr bwMode="white">
          <a:xfrm>
            <a:off x="7376507" y="406098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Dreptunghi 6"/>
          <p:cNvSpPr/>
          <p:nvPr/>
        </p:nvSpPr>
        <p:spPr>
          <a:xfrm>
            <a:off x="1" y="3649662"/>
            <a:ext cx="9144000" cy="244170"/>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Dreptunghi 9"/>
          <p:cNvSpPr/>
          <p:nvPr/>
        </p:nvSpPr>
        <p:spPr>
          <a:xfrm>
            <a:off x="0" y="3675527"/>
            <a:ext cx="9144001" cy="14067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Dreptunghi 10"/>
          <p:cNvSpPr/>
          <p:nvPr/>
        </p:nvSpPr>
        <p:spPr>
          <a:xfrm flipV="1">
            <a:off x="6414051" y="3643090"/>
            <a:ext cx="2729950" cy="248432"/>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Dreptunghi 18"/>
          <p:cNvSpPr/>
          <p:nvPr/>
        </p:nvSpPr>
        <p:spPr>
          <a:xfrm>
            <a:off x="0" y="0"/>
            <a:ext cx="9144000" cy="3701700"/>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u 7"/>
          <p:cNvSpPr>
            <a:spLocks noGrp="1"/>
          </p:cNvSpPr>
          <p:nvPr>
            <p:ph type="ctrTitle"/>
          </p:nvPr>
        </p:nvSpPr>
        <p:spPr>
          <a:xfrm>
            <a:off x="457200" y="2401887"/>
            <a:ext cx="8458200" cy="1470025"/>
          </a:xfrm>
        </p:spPr>
        <p:txBody>
          <a:bodyPr anchor="b"/>
          <a:lstStyle>
            <a:lvl1pPr>
              <a:defRPr sz="4400">
                <a:solidFill>
                  <a:schemeClr val="bg1"/>
                </a:solidFill>
              </a:defRPr>
            </a:lvl1pPr>
          </a:lstStyle>
          <a:p>
            <a:r>
              <a:rPr kumimoji="0" lang="ro-RO" smtClean="0"/>
              <a:t>Faceți clic pentru a edita stilul de titlu Coordonator</a:t>
            </a:r>
            <a:endParaRPr kumimoji="0" lang="en-US"/>
          </a:p>
        </p:txBody>
      </p:sp>
      <p:sp>
        <p:nvSpPr>
          <p:cNvPr id="9" name="Subtitlu 8"/>
          <p:cNvSpPr>
            <a:spLocks noGrp="1"/>
          </p:cNvSpPr>
          <p:nvPr>
            <p:ph type="subTitle" idx="1"/>
          </p:nvPr>
        </p:nvSpPr>
        <p:spPr>
          <a:xfrm>
            <a:off x="457200" y="3899938"/>
            <a:ext cx="4953000" cy="1752600"/>
          </a:xfrm>
        </p:spPr>
        <p:txBody>
          <a:bodyPr/>
          <a:lstStyle>
            <a:lvl1pPr marL="64008" indent="0" algn="l">
              <a:buNone/>
              <a:defRPr sz="24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o-RO" smtClean="0"/>
              <a:t>Faceți clic pentru editarea stilului de subtitlu al coordonatorului</a:t>
            </a:r>
            <a:endParaRPr kumimoji="0" lang="en-US"/>
          </a:p>
        </p:txBody>
      </p:sp>
      <p:sp>
        <p:nvSpPr>
          <p:cNvPr id="28" name="Substituent dată 27"/>
          <p:cNvSpPr>
            <a:spLocks noGrp="1"/>
          </p:cNvSpPr>
          <p:nvPr>
            <p:ph type="dt" sz="half" idx="10"/>
          </p:nvPr>
        </p:nvSpPr>
        <p:spPr>
          <a:xfrm>
            <a:off x="6705600" y="4206240"/>
            <a:ext cx="960120" cy="457200"/>
          </a:xfrm>
        </p:spPr>
        <p:txBody>
          <a:bodyPr/>
          <a:lstStyle/>
          <a:p>
            <a:fld id="{B86EDC96-BB22-4F8C-A181-573B106F6E43}" type="datetimeFigureOut">
              <a:rPr lang="ro-RO" smtClean="0"/>
              <a:pPr/>
              <a:t>14.12.2010</a:t>
            </a:fld>
            <a:endParaRPr lang="ro-RO"/>
          </a:p>
        </p:txBody>
      </p:sp>
      <p:sp>
        <p:nvSpPr>
          <p:cNvPr id="17" name="Substituent subsol 16"/>
          <p:cNvSpPr>
            <a:spLocks noGrp="1"/>
          </p:cNvSpPr>
          <p:nvPr>
            <p:ph type="ftr" sz="quarter" idx="11"/>
          </p:nvPr>
        </p:nvSpPr>
        <p:spPr>
          <a:xfrm>
            <a:off x="5410200" y="4205288"/>
            <a:ext cx="1295400" cy="457200"/>
          </a:xfrm>
        </p:spPr>
        <p:txBody>
          <a:bodyPr/>
          <a:lstStyle/>
          <a:p>
            <a:endParaRPr lang="ro-RO"/>
          </a:p>
        </p:txBody>
      </p:sp>
      <p:sp>
        <p:nvSpPr>
          <p:cNvPr id="29" name="Substituent număr diapozitiv 28"/>
          <p:cNvSpPr>
            <a:spLocks noGrp="1"/>
          </p:cNvSpPr>
          <p:nvPr>
            <p:ph type="sldNum" sz="quarter" idx="12"/>
          </p:nvPr>
        </p:nvSpPr>
        <p:spPr>
          <a:xfrm>
            <a:off x="8320088" y="1136"/>
            <a:ext cx="747712" cy="365760"/>
          </a:xfrm>
        </p:spPr>
        <p:txBody>
          <a:bodyPr/>
          <a:lstStyle>
            <a:lvl1pPr algn="r">
              <a:defRPr sz="1800">
                <a:solidFill>
                  <a:schemeClr val="bg1"/>
                </a:solidFill>
              </a:defRPr>
            </a:lvl1pPr>
          </a:lstStyle>
          <a:p>
            <a:fld id="{040FAD50-E215-4064-8010-EAEA49095454}" type="slidenum">
              <a:rPr lang="ro-RO" smtClean="0"/>
              <a:pPr/>
              <a:t>‹#›</a:t>
            </a:fld>
            <a:endParaRPr lang="ro-RO"/>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u și conținut">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kumimoji="0" lang="ro-RO" smtClean="0"/>
              <a:t>Faceți clic pentru a edita stilul de titlu Coordonator</a:t>
            </a:r>
            <a:endParaRPr kumimoji="0" lang="en-US"/>
          </a:p>
        </p:txBody>
      </p:sp>
      <p:sp>
        <p:nvSpPr>
          <p:cNvPr id="3" name="Substituent conținut 2"/>
          <p:cNvSpPr>
            <a:spLocks noGrp="1"/>
          </p:cNvSpPr>
          <p:nvPr>
            <p:ph idx="1"/>
          </p:nvPr>
        </p:nvSpPr>
        <p:spPr/>
        <p:txBody>
          <a:bodyPr/>
          <a:lstStyle/>
          <a:p>
            <a:pPr lvl="0" eaLnBrk="1" latinLnBrk="0" hangingPunct="1"/>
            <a:r>
              <a:rPr lang="ro-RO" smtClean="0"/>
              <a:t>Faceți clic pentru a edita stilurile de text Coordonator</a:t>
            </a:r>
          </a:p>
          <a:p>
            <a:pPr lvl="1" eaLnBrk="1" latinLnBrk="0" hangingPunct="1"/>
            <a:r>
              <a:rPr lang="ro-RO" smtClean="0"/>
              <a:t>Al doilea nivel</a:t>
            </a:r>
          </a:p>
          <a:p>
            <a:pPr lvl="2" eaLnBrk="1" latinLnBrk="0" hangingPunct="1"/>
            <a:r>
              <a:rPr lang="ro-RO" smtClean="0"/>
              <a:t>Al treilea nivel</a:t>
            </a:r>
          </a:p>
          <a:p>
            <a:pPr lvl="3" eaLnBrk="1" latinLnBrk="0" hangingPunct="1"/>
            <a:r>
              <a:rPr lang="ro-RO" smtClean="0"/>
              <a:t>Al patrulea nivel</a:t>
            </a:r>
          </a:p>
          <a:p>
            <a:pPr lvl="4" eaLnBrk="1" latinLnBrk="0" hangingPunct="1"/>
            <a:r>
              <a:rPr lang="ro-RO" smtClean="0"/>
              <a:t>Al cincilea nivel</a:t>
            </a:r>
            <a:endParaRPr kumimoji="0" lang="en-US"/>
          </a:p>
        </p:txBody>
      </p:sp>
      <p:sp>
        <p:nvSpPr>
          <p:cNvPr id="4" name="Substituent dată 3"/>
          <p:cNvSpPr>
            <a:spLocks noGrp="1"/>
          </p:cNvSpPr>
          <p:nvPr>
            <p:ph type="dt" sz="half" idx="10"/>
          </p:nvPr>
        </p:nvSpPr>
        <p:spPr/>
        <p:txBody>
          <a:bodyPr/>
          <a:lstStyle/>
          <a:p>
            <a:fld id="{B86EDC96-BB22-4F8C-A181-573B106F6E43}" type="datetimeFigureOut">
              <a:rPr lang="ro-RO" smtClean="0"/>
              <a:pPr/>
              <a:t>14.12.2010</a:t>
            </a:fld>
            <a:endParaRPr lang="ro-RO"/>
          </a:p>
        </p:txBody>
      </p:sp>
      <p:sp>
        <p:nvSpPr>
          <p:cNvPr id="5" name="Substituent subsol 4"/>
          <p:cNvSpPr>
            <a:spLocks noGrp="1"/>
          </p:cNvSpPr>
          <p:nvPr>
            <p:ph type="ftr" sz="quarter" idx="11"/>
          </p:nvPr>
        </p:nvSpPr>
        <p:spPr/>
        <p:txBody>
          <a:bodyPr/>
          <a:lstStyle/>
          <a:p>
            <a:endParaRPr lang="ro-RO"/>
          </a:p>
        </p:txBody>
      </p:sp>
      <p:sp>
        <p:nvSpPr>
          <p:cNvPr id="6" name="Substituent număr diapozitiv 5"/>
          <p:cNvSpPr>
            <a:spLocks noGrp="1"/>
          </p:cNvSpPr>
          <p:nvPr>
            <p:ph type="sldNum" sz="quarter" idx="12"/>
          </p:nvPr>
        </p:nvSpPr>
        <p:spPr/>
        <p:txBody>
          <a:bodyPr/>
          <a:lstStyle/>
          <a:p>
            <a:fld id="{040FAD50-E215-4064-8010-EAEA49095454}" type="slidenum">
              <a:rPr lang="ro-RO" smtClean="0"/>
              <a:pPr/>
              <a:t>‹#›</a:t>
            </a:fld>
            <a:endParaRPr lang="ro-RO"/>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Antet secțiune">
    <p:spTree>
      <p:nvGrpSpPr>
        <p:cNvPr id="1" name=""/>
        <p:cNvGrpSpPr/>
        <p:nvPr/>
      </p:nvGrpSpPr>
      <p:grpSpPr>
        <a:xfrm>
          <a:off x="0" y="0"/>
          <a:ext cx="0" cy="0"/>
          <a:chOff x="0" y="0"/>
          <a:chExt cx="0" cy="0"/>
        </a:xfrm>
      </p:grpSpPr>
      <p:sp>
        <p:nvSpPr>
          <p:cNvPr id="2" name="Titlu 1"/>
          <p:cNvSpPr>
            <a:spLocks noGrp="1"/>
          </p:cNvSpPr>
          <p:nvPr>
            <p:ph type="title"/>
          </p:nvPr>
        </p:nvSpPr>
        <p:spPr>
          <a:xfrm>
            <a:off x="722313" y="1981200"/>
            <a:ext cx="7772400" cy="1362075"/>
          </a:xfrm>
        </p:spPr>
        <p:txBody>
          <a:bodyPr anchor="b">
            <a:noAutofit/>
          </a:bodyPr>
          <a:lstStyle>
            <a:lvl1pPr algn="l">
              <a:buNone/>
              <a:defRPr sz="4300" b="1" cap="none" baseline="0">
                <a:ln w="12700">
                  <a:solidFill>
                    <a:schemeClr val="accent2">
                      <a:shade val="90000"/>
                      <a:satMod val="150000"/>
                    </a:schemeClr>
                  </a:solidFill>
                </a:ln>
                <a:solidFill>
                  <a:srgbClr val="FFFFFF"/>
                </a:solidFill>
                <a:effectLst>
                  <a:outerShdw blurRad="38100" dist="38100" dir="5400000" algn="tl" rotWithShape="0">
                    <a:srgbClr val="000000">
                      <a:alpha val="25000"/>
                    </a:srgbClr>
                  </a:outerShdw>
                </a:effectLst>
              </a:defRPr>
            </a:lvl1pPr>
          </a:lstStyle>
          <a:p>
            <a:r>
              <a:rPr kumimoji="0" lang="ro-RO" smtClean="0"/>
              <a:t>Faceți clic pentru a edita stilul de titlu Coordonator</a:t>
            </a:r>
            <a:endParaRPr kumimoji="0" lang="en-US"/>
          </a:p>
        </p:txBody>
      </p:sp>
      <p:sp>
        <p:nvSpPr>
          <p:cNvPr id="3" name="Substituent text 2"/>
          <p:cNvSpPr>
            <a:spLocks noGrp="1"/>
          </p:cNvSpPr>
          <p:nvPr>
            <p:ph type="body" idx="1"/>
          </p:nvPr>
        </p:nvSpPr>
        <p:spPr>
          <a:xfrm>
            <a:off x="722313" y="3367088"/>
            <a:ext cx="7772400" cy="1509712"/>
          </a:xfrm>
        </p:spPr>
        <p:txBody>
          <a:bodyPr anchor="t"/>
          <a:lstStyle>
            <a:lvl1pPr marL="45720" indent="0">
              <a:buNone/>
              <a:defRPr sz="2100" b="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o-RO" smtClean="0"/>
              <a:t>Faceți clic pentru a edita stilurile de text Coordonator</a:t>
            </a:r>
          </a:p>
        </p:txBody>
      </p:sp>
      <p:sp>
        <p:nvSpPr>
          <p:cNvPr id="4" name="Substituent dată 3"/>
          <p:cNvSpPr>
            <a:spLocks noGrp="1"/>
          </p:cNvSpPr>
          <p:nvPr>
            <p:ph type="dt" sz="half" idx="10"/>
          </p:nvPr>
        </p:nvSpPr>
        <p:spPr/>
        <p:txBody>
          <a:bodyPr/>
          <a:lstStyle/>
          <a:p>
            <a:fld id="{B86EDC96-BB22-4F8C-A181-573B106F6E43}" type="datetimeFigureOut">
              <a:rPr lang="ro-RO" smtClean="0"/>
              <a:pPr/>
              <a:t>14.12.2010</a:t>
            </a:fld>
            <a:endParaRPr lang="ro-RO"/>
          </a:p>
        </p:txBody>
      </p:sp>
      <p:sp>
        <p:nvSpPr>
          <p:cNvPr id="5" name="Substituent subsol 4"/>
          <p:cNvSpPr>
            <a:spLocks noGrp="1"/>
          </p:cNvSpPr>
          <p:nvPr>
            <p:ph type="ftr" sz="quarter" idx="11"/>
          </p:nvPr>
        </p:nvSpPr>
        <p:spPr/>
        <p:txBody>
          <a:bodyPr/>
          <a:lstStyle/>
          <a:p>
            <a:endParaRPr lang="ro-RO"/>
          </a:p>
        </p:txBody>
      </p:sp>
      <p:sp>
        <p:nvSpPr>
          <p:cNvPr id="6" name="Substituent număr diapozitiv 5"/>
          <p:cNvSpPr>
            <a:spLocks noGrp="1"/>
          </p:cNvSpPr>
          <p:nvPr>
            <p:ph type="sldNum" sz="quarter" idx="12"/>
          </p:nvPr>
        </p:nvSpPr>
        <p:spPr/>
        <p:txBody>
          <a:bodyPr/>
          <a:lstStyle/>
          <a:p>
            <a:fld id="{040FAD50-E215-4064-8010-EAEA49095454}" type="slidenum">
              <a:rPr lang="ro-RO" smtClean="0"/>
              <a:pPr/>
              <a:t>‹#›</a:t>
            </a:fld>
            <a:endParaRPr lang="ro-RO"/>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Două tipuri de conținut">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kumimoji="0" lang="ro-RO" smtClean="0"/>
              <a:t>Faceți clic pentru a edita stilul de titlu Coordonator</a:t>
            </a:r>
            <a:endParaRPr kumimoji="0" lang="en-US"/>
          </a:p>
        </p:txBody>
      </p:sp>
      <p:sp>
        <p:nvSpPr>
          <p:cNvPr id="3" name="Substituent conținut 2"/>
          <p:cNvSpPr>
            <a:spLocks noGrp="1"/>
          </p:cNvSpPr>
          <p:nvPr>
            <p:ph sz="half" idx="1"/>
          </p:nvPr>
        </p:nvSpPr>
        <p:spPr>
          <a:xfrm>
            <a:off x="457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ro-RO" smtClean="0"/>
              <a:t>Faceți clic pentru a edita stilurile de text Coordonator</a:t>
            </a:r>
          </a:p>
          <a:p>
            <a:pPr lvl="1" eaLnBrk="1" latinLnBrk="0" hangingPunct="1"/>
            <a:r>
              <a:rPr lang="ro-RO" smtClean="0"/>
              <a:t>Al doilea nivel</a:t>
            </a:r>
          </a:p>
          <a:p>
            <a:pPr lvl="2" eaLnBrk="1" latinLnBrk="0" hangingPunct="1"/>
            <a:r>
              <a:rPr lang="ro-RO" smtClean="0"/>
              <a:t>Al treilea nivel</a:t>
            </a:r>
          </a:p>
          <a:p>
            <a:pPr lvl="3" eaLnBrk="1" latinLnBrk="0" hangingPunct="1"/>
            <a:r>
              <a:rPr lang="ro-RO" smtClean="0"/>
              <a:t>Al patrulea nivel</a:t>
            </a:r>
          </a:p>
          <a:p>
            <a:pPr lvl="4" eaLnBrk="1" latinLnBrk="0" hangingPunct="1"/>
            <a:r>
              <a:rPr lang="ro-RO" smtClean="0"/>
              <a:t>Al cincilea nivel</a:t>
            </a:r>
            <a:endParaRPr kumimoji="0" lang="en-US"/>
          </a:p>
        </p:txBody>
      </p:sp>
      <p:sp>
        <p:nvSpPr>
          <p:cNvPr id="4" name="Substituent conținut 3"/>
          <p:cNvSpPr>
            <a:spLocks noGrp="1"/>
          </p:cNvSpPr>
          <p:nvPr>
            <p:ph sz="half" idx="2"/>
          </p:nvPr>
        </p:nvSpPr>
        <p:spPr>
          <a:xfrm>
            <a:off x="4648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ro-RO" smtClean="0"/>
              <a:t>Faceți clic pentru a edita stilurile de text Coordonator</a:t>
            </a:r>
          </a:p>
          <a:p>
            <a:pPr lvl="1" eaLnBrk="1" latinLnBrk="0" hangingPunct="1"/>
            <a:r>
              <a:rPr lang="ro-RO" smtClean="0"/>
              <a:t>Al doilea nivel</a:t>
            </a:r>
          </a:p>
          <a:p>
            <a:pPr lvl="2" eaLnBrk="1" latinLnBrk="0" hangingPunct="1"/>
            <a:r>
              <a:rPr lang="ro-RO" smtClean="0"/>
              <a:t>Al treilea nivel</a:t>
            </a:r>
          </a:p>
          <a:p>
            <a:pPr lvl="3" eaLnBrk="1" latinLnBrk="0" hangingPunct="1"/>
            <a:r>
              <a:rPr lang="ro-RO" smtClean="0"/>
              <a:t>Al patrulea nivel</a:t>
            </a:r>
          </a:p>
          <a:p>
            <a:pPr lvl="4" eaLnBrk="1" latinLnBrk="0" hangingPunct="1"/>
            <a:r>
              <a:rPr lang="ro-RO" smtClean="0"/>
              <a:t>Al cincilea nivel</a:t>
            </a:r>
            <a:endParaRPr kumimoji="0" lang="en-US"/>
          </a:p>
        </p:txBody>
      </p:sp>
      <p:sp>
        <p:nvSpPr>
          <p:cNvPr id="5" name="Substituent dată 4"/>
          <p:cNvSpPr>
            <a:spLocks noGrp="1"/>
          </p:cNvSpPr>
          <p:nvPr>
            <p:ph type="dt" sz="half" idx="10"/>
          </p:nvPr>
        </p:nvSpPr>
        <p:spPr/>
        <p:txBody>
          <a:bodyPr/>
          <a:lstStyle/>
          <a:p>
            <a:fld id="{B86EDC96-BB22-4F8C-A181-573B106F6E43}" type="datetimeFigureOut">
              <a:rPr lang="ro-RO" smtClean="0"/>
              <a:pPr/>
              <a:t>14.12.2010</a:t>
            </a:fld>
            <a:endParaRPr lang="ro-RO"/>
          </a:p>
        </p:txBody>
      </p:sp>
      <p:sp>
        <p:nvSpPr>
          <p:cNvPr id="6" name="Substituent subsol 5"/>
          <p:cNvSpPr>
            <a:spLocks noGrp="1"/>
          </p:cNvSpPr>
          <p:nvPr>
            <p:ph type="ftr" sz="quarter" idx="11"/>
          </p:nvPr>
        </p:nvSpPr>
        <p:spPr/>
        <p:txBody>
          <a:bodyPr/>
          <a:lstStyle/>
          <a:p>
            <a:endParaRPr lang="ro-RO"/>
          </a:p>
        </p:txBody>
      </p:sp>
      <p:sp>
        <p:nvSpPr>
          <p:cNvPr id="7" name="Substituent număr diapozitiv 6"/>
          <p:cNvSpPr>
            <a:spLocks noGrp="1"/>
          </p:cNvSpPr>
          <p:nvPr>
            <p:ph type="sldNum" sz="quarter" idx="12"/>
          </p:nvPr>
        </p:nvSpPr>
        <p:spPr/>
        <p:txBody>
          <a:bodyPr/>
          <a:lstStyle/>
          <a:p>
            <a:fld id="{040FAD50-E215-4064-8010-EAEA49095454}" type="slidenum">
              <a:rPr lang="ro-RO" smtClean="0"/>
              <a:pPr/>
              <a:t>‹#›</a:t>
            </a:fld>
            <a:endParaRPr lang="ro-RO"/>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ație">
    <p:spTree>
      <p:nvGrpSpPr>
        <p:cNvPr id="1" name=""/>
        <p:cNvGrpSpPr/>
        <p:nvPr/>
      </p:nvGrpSpPr>
      <p:grpSpPr>
        <a:xfrm>
          <a:off x="0" y="0"/>
          <a:ext cx="0" cy="0"/>
          <a:chOff x="0" y="0"/>
          <a:chExt cx="0" cy="0"/>
        </a:xfrm>
      </p:grpSpPr>
      <p:sp>
        <p:nvSpPr>
          <p:cNvPr id="2" name="Titlu 1"/>
          <p:cNvSpPr>
            <a:spLocks noGrp="1"/>
          </p:cNvSpPr>
          <p:nvPr>
            <p:ph type="title"/>
          </p:nvPr>
        </p:nvSpPr>
        <p:spPr>
          <a:xfrm>
            <a:off x="381000" y="1143000"/>
            <a:ext cx="8382000" cy="1069848"/>
          </a:xfrm>
        </p:spPr>
        <p:txBody>
          <a:bodyPr anchor="ctr"/>
          <a:lstStyle>
            <a:lvl1pPr>
              <a:defRPr sz="4000" b="0" i="0" cap="none" baseline="0"/>
            </a:lvl1pPr>
          </a:lstStyle>
          <a:p>
            <a:r>
              <a:rPr kumimoji="0" lang="ro-RO" smtClean="0"/>
              <a:t>Faceți clic pentru a edita stilul de titlu Coordonator</a:t>
            </a:r>
            <a:endParaRPr kumimoji="0" lang="en-US"/>
          </a:p>
        </p:txBody>
      </p:sp>
      <p:sp>
        <p:nvSpPr>
          <p:cNvPr id="3" name="Substituent text 2"/>
          <p:cNvSpPr>
            <a:spLocks noGrp="1"/>
          </p:cNvSpPr>
          <p:nvPr>
            <p:ph type="body" idx="1"/>
          </p:nvPr>
        </p:nvSpPr>
        <p:spPr>
          <a:xfrm>
            <a:off x="381000" y="2244970"/>
            <a:ext cx="4041648"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o-RO" smtClean="0"/>
              <a:t>Faceți clic pentru a edita stilurile de text Coordonator</a:t>
            </a:r>
          </a:p>
        </p:txBody>
      </p:sp>
      <p:sp>
        <p:nvSpPr>
          <p:cNvPr id="4" name="Substituent text 3"/>
          <p:cNvSpPr>
            <a:spLocks noGrp="1"/>
          </p:cNvSpPr>
          <p:nvPr>
            <p:ph type="body" sz="half" idx="3"/>
          </p:nvPr>
        </p:nvSpPr>
        <p:spPr>
          <a:xfrm>
            <a:off x="4721225" y="2244970"/>
            <a:ext cx="4041775"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o-RO" smtClean="0"/>
              <a:t>Faceți clic pentru a edita stilurile de text Coordonator</a:t>
            </a:r>
          </a:p>
        </p:txBody>
      </p:sp>
      <p:sp>
        <p:nvSpPr>
          <p:cNvPr id="5" name="Substituent conținut 4"/>
          <p:cNvSpPr>
            <a:spLocks noGrp="1"/>
          </p:cNvSpPr>
          <p:nvPr>
            <p:ph sz="quarter" idx="2"/>
          </p:nvPr>
        </p:nvSpPr>
        <p:spPr>
          <a:xfrm>
            <a:off x="381000" y="2708519"/>
            <a:ext cx="4041648"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ro-RO" smtClean="0"/>
              <a:t>Faceți clic pentru a edita stilurile de text Coordonator</a:t>
            </a:r>
          </a:p>
          <a:p>
            <a:pPr lvl="1" eaLnBrk="1" latinLnBrk="0" hangingPunct="1"/>
            <a:r>
              <a:rPr lang="ro-RO" smtClean="0"/>
              <a:t>Al doilea nivel</a:t>
            </a:r>
          </a:p>
          <a:p>
            <a:pPr lvl="2" eaLnBrk="1" latinLnBrk="0" hangingPunct="1"/>
            <a:r>
              <a:rPr lang="ro-RO" smtClean="0"/>
              <a:t>Al treilea nivel</a:t>
            </a:r>
          </a:p>
          <a:p>
            <a:pPr lvl="3" eaLnBrk="1" latinLnBrk="0" hangingPunct="1"/>
            <a:r>
              <a:rPr lang="ro-RO" smtClean="0"/>
              <a:t>Al patrulea nivel</a:t>
            </a:r>
          </a:p>
          <a:p>
            <a:pPr lvl="4" eaLnBrk="1" latinLnBrk="0" hangingPunct="1"/>
            <a:r>
              <a:rPr lang="ro-RO" smtClean="0"/>
              <a:t>Al cincilea nivel</a:t>
            </a:r>
            <a:endParaRPr kumimoji="0" lang="en-US"/>
          </a:p>
        </p:txBody>
      </p:sp>
      <p:sp>
        <p:nvSpPr>
          <p:cNvPr id="6" name="Substituent conținut 5"/>
          <p:cNvSpPr>
            <a:spLocks noGrp="1"/>
          </p:cNvSpPr>
          <p:nvPr>
            <p:ph sz="quarter" idx="4"/>
          </p:nvPr>
        </p:nvSpPr>
        <p:spPr>
          <a:xfrm>
            <a:off x="4718304" y="2708519"/>
            <a:ext cx="4041775"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ro-RO" smtClean="0"/>
              <a:t>Faceți clic pentru a edita stilurile de text Coordonator</a:t>
            </a:r>
          </a:p>
          <a:p>
            <a:pPr lvl="1" eaLnBrk="1" latinLnBrk="0" hangingPunct="1"/>
            <a:r>
              <a:rPr lang="ro-RO" smtClean="0"/>
              <a:t>Al doilea nivel</a:t>
            </a:r>
          </a:p>
          <a:p>
            <a:pPr lvl="2" eaLnBrk="1" latinLnBrk="0" hangingPunct="1"/>
            <a:r>
              <a:rPr lang="ro-RO" smtClean="0"/>
              <a:t>Al treilea nivel</a:t>
            </a:r>
          </a:p>
          <a:p>
            <a:pPr lvl="3" eaLnBrk="1" latinLnBrk="0" hangingPunct="1"/>
            <a:r>
              <a:rPr lang="ro-RO" smtClean="0"/>
              <a:t>Al patrulea nivel</a:t>
            </a:r>
          </a:p>
          <a:p>
            <a:pPr lvl="4" eaLnBrk="1" latinLnBrk="0" hangingPunct="1"/>
            <a:r>
              <a:rPr lang="ro-RO" smtClean="0"/>
              <a:t>Al cincilea nivel</a:t>
            </a:r>
            <a:endParaRPr kumimoji="0" lang="en-US"/>
          </a:p>
        </p:txBody>
      </p:sp>
      <p:sp>
        <p:nvSpPr>
          <p:cNvPr id="26" name="Substituent dată 25"/>
          <p:cNvSpPr>
            <a:spLocks noGrp="1"/>
          </p:cNvSpPr>
          <p:nvPr>
            <p:ph type="dt" sz="half" idx="10"/>
          </p:nvPr>
        </p:nvSpPr>
        <p:spPr/>
        <p:txBody>
          <a:bodyPr rtlCol="0"/>
          <a:lstStyle/>
          <a:p>
            <a:fld id="{B86EDC96-BB22-4F8C-A181-573B106F6E43}" type="datetimeFigureOut">
              <a:rPr lang="ro-RO" smtClean="0"/>
              <a:pPr/>
              <a:t>14.12.2010</a:t>
            </a:fld>
            <a:endParaRPr lang="ro-RO"/>
          </a:p>
        </p:txBody>
      </p:sp>
      <p:sp>
        <p:nvSpPr>
          <p:cNvPr id="27" name="Substituent număr diapozitiv 26"/>
          <p:cNvSpPr>
            <a:spLocks noGrp="1"/>
          </p:cNvSpPr>
          <p:nvPr>
            <p:ph type="sldNum" sz="quarter" idx="11"/>
          </p:nvPr>
        </p:nvSpPr>
        <p:spPr/>
        <p:txBody>
          <a:bodyPr rtlCol="0"/>
          <a:lstStyle/>
          <a:p>
            <a:fld id="{040FAD50-E215-4064-8010-EAEA49095454}" type="slidenum">
              <a:rPr lang="ro-RO" smtClean="0"/>
              <a:pPr/>
              <a:t>‹#›</a:t>
            </a:fld>
            <a:endParaRPr lang="ro-RO"/>
          </a:p>
        </p:txBody>
      </p:sp>
      <p:sp>
        <p:nvSpPr>
          <p:cNvPr id="28" name="Substituent subsol 27"/>
          <p:cNvSpPr>
            <a:spLocks noGrp="1"/>
          </p:cNvSpPr>
          <p:nvPr>
            <p:ph type="ftr" sz="quarter" idx="12"/>
          </p:nvPr>
        </p:nvSpPr>
        <p:spPr/>
        <p:txBody>
          <a:bodyPr rtlCol="0"/>
          <a:lstStyle/>
          <a:p>
            <a:endParaRPr lang="ro-RO"/>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Doar titlu">
    <p:spTree>
      <p:nvGrpSpPr>
        <p:cNvPr id="1" name=""/>
        <p:cNvGrpSpPr/>
        <p:nvPr/>
      </p:nvGrpSpPr>
      <p:grpSpPr>
        <a:xfrm>
          <a:off x="0" y="0"/>
          <a:ext cx="0" cy="0"/>
          <a:chOff x="0" y="0"/>
          <a:chExt cx="0" cy="0"/>
        </a:xfrm>
      </p:grpSpPr>
      <p:sp>
        <p:nvSpPr>
          <p:cNvPr id="2" name="Titlu 1"/>
          <p:cNvSpPr>
            <a:spLocks noGrp="1"/>
          </p:cNvSpPr>
          <p:nvPr>
            <p:ph type="title"/>
          </p:nvPr>
        </p:nvSpPr>
        <p:spPr>
          <a:xfrm>
            <a:off x="457200" y="1143000"/>
            <a:ext cx="8229600" cy="1069848"/>
          </a:xfrm>
        </p:spPr>
        <p:txBody>
          <a:bodyPr anchor="ctr"/>
          <a:lstStyle>
            <a:lvl1pPr>
              <a:defRPr sz="4000">
                <a:solidFill>
                  <a:schemeClr val="tx2"/>
                </a:solidFill>
              </a:defRPr>
            </a:lvl1pPr>
          </a:lstStyle>
          <a:p>
            <a:r>
              <a:rPr kumimoji="0" lang="ro-RO" smtClean="0"/>
              <a:t>Faceți clic pentru a edita stilul de titlu Coordonator</a:t>
            </a:r>
            <a:endParaRPr kumimoji="0" lang="en-US"/>
          </a:p>
        </p:txBody>
      </p:sp>
      <p:sp>
        <p:nvSpPr>
          <p:cNvPr id="3" name="Substituent dată 2"/>
          <p:cNvSpPr>
            <a:spLocks noGrp="1"/>
          </p:cNvSpPr>
          <p:nvPr>
            <p:ph type="dt" sz="half" idx="10"/>
          </p:nvPr>
        </p:nvSpPr>
        <p:spPr>
          <a:xfrm>
            <a:off x="6583680" y="612648"/>
            <a:ext cx="957264" cy="457200"/>
          </a:xfrm>
        </p:spPr>
        <p:txBody>
          <a:bodyPr/>
          <a:lstStyle/>
          <a:p>
            <a:fld id="{B86EDC96-BB22-4F8C-A181-573B106F6E43}" type="datetimeFigureOut">
              <a:rPr lang="ro-RO" smtClean="0"/>
              <a:pPr/>
              <a:t>14.12.2010</a:t>
            </a:fld>
            <a:endParaRPr lang="ro-RO"/>
          </a:p>
        </p:txBody>
      </p:sp>
      <p:sp>
        <p:nvSpPr>
          <p:cNvPr id="4" name="Substituent subsol 3"/>
          <p:cNvSpPr>
            <a:spLocks noGrp="1"/>
          </p:cNvSpPr>
          <p:nvPr>
            <p:ph type="ftr" sz="quarter" idx="11"/>
          </p:nvPr>
        </p:nvSpPr>
        <p:spPr>
          <a:xfrm>
            <a:off x="5257800" y="612648"/>
            <a:ext cx="1325880" cy="457200"/>
          </a:xfrm>
        </p:spPr>
        <p:txBody>
          <a:bodyPr/>
          <a:lstStyle/>
          <a:p>
            <a:endParaRPr lang="ro-RO"/>
          </a:p>
        </p:txBody>
      </p:sp>
      <p:sp>
        <p:nvSpPr>
          <p:cNvPr id="5" name="Substituent număr diapozitiv 4"/>
          <p:cNvSpPr>
            <a:spLocks noGrp="1"/>
          </p:cNvSpPr>
          <p:nvPr>
            <p:ph type="sldNum" sz="quarter" idx="12"/>
          </p:nvPr>
        </p:nvSpPr>
        <p:spPr>
          <a:xfrm>
            <a:off x="8174736" y="2272"/>
            <a:ext cx="762000" cy="365760"/>
          </a:xfrm>
        </p:spPr>
        <p:txBody>
          <a:bodyPr/>
          <a:lstStyle/>
          <a:p>
            <a:fld id="{040FAD50-E215-4064-8010-EAEA49095454}" type="slidenum">
              <a:rPr lang="ro-RO" smtClean="0"/>
              <a:pPr/>
              <a:t>‹#›</a:t>
            </a:fld>
            <a:endParaRPr lang="ro-RO"/>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uă tipuri de conținut">
    <p:bg>
      <p:bgRef idx="1002">
        <a:schemeClr val="bg1"/>
      </p:bgRef>
    </p:bg>
    <p:spTree>
      <p:nvGrpSpPr>
        <p:cNvPr id="1" name=""/>
        <p:cNvGrpSpPr/>
        <p:nvPr/>
      </p:nvGrpSpPr>
      <p:grpSpPr>
        <a:xfrm>
          <a:off x="0" y="0"/>
          <a:ext cx="0" cy="0"/>
          <a:chOff x="0" y="0"/>
          <a:chExt cx="0" cy="0"/>
        </a:xfrm>
      </p:grpSpPr>
      <p:sp>
        <p:nvSpPr>
          <p:cNvPr id="3" name="Substituent conținut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o-RO" smtClean="0"/>
              <a:t>Faceți clic pentru a edita stilurile de text Coordonator</a:t>
            </a:r>
          </a:p>
          <a:p>
            <a:pPr lvl="1" eaLnBrk="1" latinLnBrk="0" hangingPunct="1"/>
            <a:r>
              <a:rPr lang="ro-RO" smtClean="0"/>
              <a:t>Al doilea nivel</a:t>
            </a:r>
          </a:p>
          <a:p>
            <a:pPr lvl="2" eaLnBrk="1" latinLnBrk="0" hangingPunct="1"/>
            <a:r>
              <a:rPr lang="ro-RO" smtClean="0"/>
              <a:t>Al treilea nivel</a:t>
            </a:r>
          </a:p>
          <a:p>
            <a:pPr lvl="3" eaLnBrk="1" latinLnBrk="0" hangingPunct="1"/>
            <a:r>
              <a:rPr lang="ro-RO" smtClean="0"/>
              <a:t>Al patrulea nivel</a:t>
            </a:r>
          </a:p>
          <a:p>
            <a:pPr lvl="4" eaLnBrk="1" latinLnBrk="0" hangingPunct="1"/>
            <a:r>
              <a:rPr lang="ro-RO" smtClean="0"/>
              <a:t>Al cincilea nivel</a:t>
            </a:r>
            <a:endParaRPr kumimoji="0" lang="en-US"/>
          </a:p>
        </p:txBody>
      </p:sp>
      <p:sp>
        <p:nvSpPr>
          <p:cNvPr id="4" name="Substituent conținut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o-RO" smtClean="0"/>
              <a:t>Faceți clic pentru a edita stilurile de text Coordonator</a:t>
            </a:r>
          </a:p>
          <a:p>
            <a:pPr lvl="1" eaLnBrk="1" latinLnBrk="0" hangingPunct="1"/>
            <a:r>
              <a:rPr lang="ro-RO" smtClean="0"/>
              <a:t>Al doilea nivel</a:t>
            </a:r>
          </a:p>
          <a:p>
            <a:pPr lvl="2" eaLnBrk="1" latinLnBrk="0" hangingPunct="1"/>
            <a:r>
              <a:rPr lang="ro-RO" smtClean="0"/>
              <a:t>Al treilea nivel</a:t>
            </a:r>
          </a:p>
          <a:p>
            <a:pPr lvl="3" eaLnBrk="1" latinLnBrk="0" hangingPunct="1"/>
            <a:r>
              <a:rPr lang="ro-RO" smtClean="0"/>
              <a:t>Al patrulea nivel</a:t>
            </a:r>
          </a:p>
          <a:p>
            <a:pPr lvl="4" eaLnBrk="1" latinLnBrk="0" hangingPunct="1"/>
            <a:r>
              <a:rPr lang="ro-RO" smtClean="0"/>
              <a:t>Al cincilea nivel</a:t>
            </a:r>
            <a:endParaRPr kumimoji="0" lang="en-US"/>
          </a:p>
        </p:txBody>
      </p:sp>
      <p:sp>
        <p:nvSpPr>
          <p:cNvPr id="5" name="Substituent dată 4"/>
          <p:cNvSpPr>
            <a:spLocks noGrp="1"/>
          </p:cNvSpPr>
          <p:nvPr>
            <p:ph type="dt" sz="half" idx="10"/>
          </p:nvPr>
        </p:nvSpPr>
        <p:spPr/>
        <p:txBody>
          <a:bodyPr/>
          <a:lstStyle>
            <a:extLst/>
          </a:lstStyle>
          <a:p>
            <a:fld id="{B86EDC96-BB22-4F8C-A181-573B106F6E43}" type="datetimeFigureOut">
              <a:rPr lang="ro-RO" smtClean="0"/>
              <a:pPr/>
              <a:t>14.12.2010</a:t>
            </a:fld>
            <a:endParaRPr lang="ro-RO"/>
          </a:p>
        </p:txBody>
      </p:sp>
      <p:sp>
        <p:nvSpPr>
          <p:cNvPr id="6" name="Substituent subsol 5"/>
          <p:cNvSpPr>
            <a:spLocks noGrp="1"/>
          </p:cNvSpPr>
          <p:nvPr>
            <p:ph type="ftr" sz="quarter" idx="11"/>
          </p:nvPr>
        </p:nvSpPr>
        <p:spPr/>
        <p:txBody>
          <a:bodyPr/>
          <a:lstStyle>
            <a:extLst/>
          </a:lstStyle>
          <a:p>
            <a:endParaRPr lang="ro-RO"/>
          </a:p>
        </p:txBody>
      </p:sp>
      <p:sp>
        <p:nvSpPr>
          <p:cNvPr id="7" name="Substituent număr diapozitiv 6"/>
          <p:cNvSpPr>
            <a:spLocks noGrp="1"/>
          </p:cNvSpPr>
          <p:nvPr>
            <p:ph type="sldNum" sz="quarter" idx="12"/>
          </p:nvPr>
        </p:nvSpPr>
        <p:spPr/>
        <p:txBody>
          <a:bodyPr/>
          <a:lstStyle>
            <a:extLst/>
          </a:lstStyle>
          <a:p>
            <a:fld id="{040FAD50-E215-4064-8010-EAEA49095454}" type="slidenum">
              <a:rPr lang="ro-RO" smtClean="0"/>
              <a:pPr/>
              <a:t>‹#›</a:t>
            </a:fld>
            <a:endParaRPr lang="ro-RO"/>
          </a:p>
        </p:txBody>
      </p:sp>
      <p:sp>
        <p:nvSpPr>
          <p:cNvPr id="8" name="Titlu 7"/>
          <p:cNvSpPr>
            <a:spLocks noGrp="1"/>
          </p:cNvSpPr>
          <p:nvPr>
            <p:ph type="title"/>
          </p:nvPr>
        </p:nvSpPr>
        <p:spPr/>
        <p:txBody>
          <a:bodyPr rtlCol="0"/>
          <a:lstStyle>
            <a:extLst/>
          </a:lstStyle>
          <a:p>
            <a:r>
              <a:rPr kumimoji="0" lang="ro-RO" smtClean="0"/>
              <a:t>Faceți clic pentru a edita stilul de titlu Coordonator</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Necompletat">
    <p:spTree>
      <p:nvGrpSpPr>
        <p:cNvPr id="1" name=""/>
        <p:cNvGrpSpPr/>
        <p:nvPr/>
      </p:nvGrpSpPr>
      <p:grpSpPr>
        <a:xfrm>
          <a:off x="0" y="0"/>
          <a:ext cx="0" cy="0"/>
          <a:chOff x="0" y="0"/>
          <a:chExt cx="0" cy="0"/>
        </a:xfrm>
      </p:grpSpPr>
      <p:sp>
        <p:nvSpPr>
          <p:cNvPr id="2" name="Substituent dată 1"/>
          <p:cNvSpPr>
            <a:spLocks noGrp="1"/>
          </p:cNvSpPr>
          <p:nvPr>
            <p:ph type="dt" sz="half" idx="10"/>
          </p:nvPr>
        </p:nvSpPr>
        <p:spPr/>
        <p:txBody>
          <a:bodyPr/>
          <a:lstStyle/>
          <a:p>
            <a:fld id="{B86EDC96-BB22-4F8C-A181-573B106F6E43}" type="datetimeFigureOut">
              <a:rPr lang="ro-RO" smtClean="0"/>
              <a:pPr/>
              <a:t>14.12.2010</a:t>
            </a:fld>
            <a:endParaRPr lang="ro-RO"/>
          </a:p>
        </p:txBody>
      </p:sp>
      <p:sp>
        <p:nvSpPr>
          <p:cNvPr id="3" name="Substituent subsol 2"/>
          <p:cNvSpPr>
            <a:spLocks noGrp="1"/>
          </p:cNvSpPr>
          <p:nvPr>
            <p:ph type="ftr" sz="quarter" idx="11"/>
          </p:nvPr>
        </p:nvSpPr>
        <p:spPr/>
        <p:txBody>
          <a:bodyPr/>
          <a:lstStyle/>
          <a:p>
            <a:endParaRPr lang="ro-RO"/>
          </a:p>
        </p:txBody>
      </p:sp>
      <p:sp>
        <p:nvSpPr>
          <p:cNvPr id="4" name="Substituent număr diapozitiv 3"/>
          <p:cNvSpPr>
            <a:spLocks noGrp="1"/>
          </p:cNvSpPr>
          <p:nvPr>
            <p:ph type="sldNum" sz="quarter" idx="12"/>
          </p:nvPr>
        </p:nvSpPr>
        <p:spPr/>
        <p:txBody>
          <a:bodyPr/>
          <a:lstStyle/>
          <a:p>
            <a:fld id="{040FAD50-E215-4064-8010-EAEA49095454}" type="slidenum">
              <a:rPr lang="ro-RO" smtClean="0"/>
              <a:pPr/>
              <a:t>‹#›</a:t>
            </a:fld>
            <a:endParaRPr lang="ro-RO"/>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ținut cu legendă">
    <p:spTree>
      <p:nvGrpSpPr>
        <p:cNvPr id="1" name=""/>
        <p:cNvGrpSpPr/>
        <p:nvPr/>
      </p:nvGrpSpPr>
      <p:grpSpPr>
        <a:xfrm>
          <a:off x="0" y="0"/>
          <a:ext cx="0" cy="0"/>
          <a:chOff x="0" y="0"/>
          <a:chExt cx="0" cy="0"/>
        </a:xfrm>
      </p:grpSpPr>
      <p:sp>
        <p:nvSpPr>
          <p:cNvPr id="2" name="Titlu 1"/>
          <p:cNvSpPr>
            <a:spLocks noGrp="1"/>
          </p:cNvSpPr>
          <p:nvPr>
            <p:ph type="title"/>
          </p:nvPr>
        </p:nvSpPr>
        <p:spPr>
          <a:xfrm>
            <a:off x="5353496" y="1101970"/>
            <a:ext cx="3383280" cy="877824"/>
          </a:xfrm>
        </p:spPr>
        <p:txBody>
          <a:bodyPr anchor="b"/>
          <a:lstStyle>
            <a:lvl1pPr algn="l">
              <a:buNone/>
              <a:defRPr sz="1800" b="1"/>
            </a:lvl1pPr>
          </a:lstStyle>
          <a:p>
            <a:r>
              <a:rPr kumimoji="0" lang="ro-RO" smtClean="0"/>
              <a:t>Faceți clic pentru a edita stilul de titlu Coordonator</a:t>
            </a:r>
            <a:endParaRPr kumimoji="0" lang="en-US"/>
          </a:p>
        </p:txBody>
      </p:sp>
      <p:sp>
        <p:nvSpPr>
          <p:cNvPr id="3" name="Substituent text 2"/>
          <p:cNvSpPr>
            <a:spLocks noGrp="1"/>
          </p:cNvSpPr>
          <p:nvPr>
            <p:ph type="body" idx="2"/>
          </p:nvPr>
        </p:nvSpPr>
        <p:spPr>
          <a:xfrm>
            <a:off x="5353496" y="2010727"/>
            <a:ext cx="3383280" cy="4617720"/>
          </a:xfrm>
        </p:spPr>
        <p:txBody>
          <a:bodyPr/>
          <a:lstStyle>
            <a:lvl1pPr marL="9144"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o-RO" smtClean="0"/>
              <a:t>Faceți clic pentru a edita stilurile de text Coordonator</a:t>
            </a:r>
          </a:p>
        </p:txBody>
      </p:sp>
      <p:sp>
        <p:nvSpPr>
          <p:cNvPr id="4" name="Substituent conținut 3"/>
          <p:cNvSpPr>
            <a:spLocks noGrp="1"/>
          </p:cNvSpPr>
          <p:nvPr>
            <p:ph sz="half" idx="1"/>
          </p:nvPr>
        </p:nvSpPr>
        <p:spPr>
          <a:xfrm>
            <a:off x="152400" y="776287"/>
            <a:ext cx="5102352" cy="5852160"/>
          </a:xfrm>
        </p:spPr>
        <p:txBody>
          <a:bodyPr/>
          <a:lstStyle>
            <a:lvl1pPr>
              <a:defRPr sz="3200"/>
            </a:lvl1pPr>
            <a:lvl2pPr>
              <a:defRPr sz="2800"/>
            </a:lvl2pPr>
            <a:lvl3pPr>
              <a:defRPr sz="2400"/>
            </a:lvl3pPr>
            <a:lvl4pPr>
              <a:defRPr sz="2000"/>
            </a:lvl4pPr>
            <a:lvl5pPr>
              <a:defRPr sz="2000"/>
            </a:lvl5pPr>
          </a:lstStyle>
          <a:p>
            <a:pPr lvl="0" eaLnBrk="1" latinLnBrk="0" hangingPunct="1"/>
            <a:r>
              <a:rPr lang="ro-RO" smtClean="0"/>
              <a:t>Faceți clic pentru a edita stilurile de text Coordonator</a:t>
            </a:r>
          </a:p>
          <a:p>
            <a:pPr lvl="1" eaLnBrk="1" latinLnBrk="0" hangingPunct="1"/>
            <a:r>
              <a:rPr lang="ro-RO" smtClean="0"/>
              <a:t>Al doilea nivel</a:t>
            </a:r>
          </a:p>
          <a:p>
            <a:pPr lvl="2" eaLnBrk="1" latinLnBrk="0" hangingPunct="1"/>
            <a:r>
              <a:rPr lang="ro-RO" smtClean="0"/>
              <a:t>Al treilea nivel</a:t>
            </a:r>
          </a:p>
          <a:p>
            <a:pPr lvl="3" eaLnBrk="1" latinLnBrk="0" hangingPunct="1"/>
            <a:r>
              <a:rPr lang="ro-RO" smtClean="0"/>
              <a:t>Al patrulea nivel</a:t>
            </a:r>
          </a:p>
          <a:p>
            <a:pPr lvl="4" eaLnBrk="1" latinLnBrk="0" hangingPunct="1"/>
            <a:r>
              <a:rPr lang="ro-RO" smtClean="0"/>
              <a:t>Al cincilea nivel</a:t>
            </a:r>
            <a:endParaRPr kumimoji="0" lang="en-US"/>
          </a:p>
        </p:txBody>
      </p:sp>
      <p:sp>
        <p:nvSpPr>
          <p:cNvPr id="5" name="Substituent dată 4"/>
          <p:cNvSpPr>
            <a:spLocks noGrp="1"/>
          </p:cNvSpPr>
          <p:nvPr>
            <p:ph type="dt" sz="half" idx="10"/>
          </p:nvPr>
        </p:nvSpPr>
        <p:spPr/>
        <p:txBody>
          <a:bodyPr/>
          <a:lstStyle/>
          <a:p>
            <a:fld id="{B86EDC96-BB22-4F8C-A181-573B106F6E43}" type="datetimeFigureOut">
              <a:rPr lang="ro-RO" smtClean="0"/>
              <a:pPr/>
              <a:t>14.12.2010</a:t>
            </a:fld>
            <a:endParaRPr lang="ro-RO"/>
          </a:p>
        </p:txBody>
      </p:sp>
      <p:sp>
        <p:nvSpPr>
          <p:cNvPr id="6" name="Substituent subsol 5"/>
          <p:cNvSpPr>
            <a:spLocks noGrp="1"/>
          </p:cNvSpPr>
          <p:nvPr>
            <p:ph type="ftr" sz="quarter" idx="11"/>
          </p:nvPr>
        </p:nvSpPr>
        <p:spPr/>
        <p:txBody>
          <a:bodyPr/>
          <a:lstStyle/>
          <a:p>
            <a:endParaRPr lang="ro-RO"/>
          </a:p>
        </p:txBody>
      </p:sp>
      <p:sp>
        <p:nvSpPr>
          <p:cNvPr id="7" name="Substituent număr diapozitiv 6"/>
          <p:cNvSpPr>
            <a:spLocks noGrp="1"/>
          </p:cNvSpPr>
          <p:nvPr>
            <p:ph type="sldNum" sz="quarter" idx="12"/>
          </p:nvPr>
        </p:nvSpPr>
        <p:spPr/>
        <p:txBody>
          <a:bodyPr/>
          <a:lstStyle/>
          <a:p>
            <a:fld id="{040FAD50-E215-4064-8010-EAEA49095454}" type="slidenum">
              <a:rPr lang="ro-RO" smtClean="0"/>
              <a:pPr/>
              <a:t>‹#›</a:t>
            </a:fld>
            <a:endParaRPr lang="ro-RO"/>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Imagine cu legendă">
    <p:spTree>
      <p:nvGrpSpPr>
        <p:cNvPr id="1" name=""/>
        <p:cNvGrpSpPr/>
        <p:nvPr/>
      </p:nvGrpSpPr>
      <p:grpSpPr>
        <a:xfrm>
          <a:off x="0" y="0"/>
          <a:ext cx="0" cy="0"/>
          <a:chOff x="0" y="0"/>
          <a:chExt cx="0" cy="0"/>
        </a:xfrm>
      </p:grpSpPr>
      <p:sp>
        <p:nvSpPr>
          <p:cNvPr id="2" name="Titlu 1"/>
          <p:cNvSpPr>
            <a:spLocks noGrp="1"/>
          </p:cNvSpPr>
          <p:nvPr>
            <p:ph type="title"/>
          </p:nvPr>
        </p:nvSpPr>
        <p:spPr>
          <a:xfrm>
            <a:off x="5440434" y="1109160"/>
            <a:ext cx="586803" cy="4681637"/>
          </a:xfrm>
        </p:spPr>
        <p:txBody>
          <a:bodyPr vert="vert270" lIns="45720" tIns="0" rIns="45720" anchor="t"/>
          <a:lstStyle>
            <a:lvl1pPr algn="ctr">
              <a:buNone/>
              <a:defRPr sz="2000" b="1"/>
            </a:lvl1pPr>
          </a:lstStyle>
          <a:p>
            <a:r>
              <a:rPr kumimoji="0" lang="ro-RO" smtClean="0"/>
              <a:t>Faceți clic pentru a edita stilul de titlu Coordonator</a:t>
            </a:r>
            <a:endParaRPr kumimoji="0" lang="en-US"/>
          </a:p>
        </p:txBody>
      </p:sp>
      <p:sp>
        <p:nvSpPr>
          <p:cNvPr id="3" name="Substituent imagine 2"/>
          <p:cNvSpPr>
            <a:spLocks noGrp="1"/>
          </p:cNvSpPr>
          <p:nvPr>
            <p:ph type="pic" idx="1"/>
          </p:nvPr>
        </p:nvSpPr>
        <p:spPr>
          <a:xfrm>
            <a:off x="403671" y="1143000"/>
            <a:ext cx="4572000" cy="4572000"/>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lstStyle>
            <a:lvl1pPr marL="0" indent="0">
              <a:buNone/>
              <a:defRPr sz="3200"/>
            </a:lvl1pPr>
          </a:lstStyle>
          <a:p>
            <a:r>
              <a:rPr kumimoji="0" lang="ro-RO" smtClean="0"/>
              <a:t>Faceți clic pe pictogramă pentru a adăuga o imagine</a:t>
            </a:r>
            <a:endParaRPr kumimoji="0" lang="en-US" dirty="0"/>
          </a:p>
        </p:txBody>
      </p:sp>
      <p:sp>
        <p:nvSpPr>
          <p:cNvPr id="4" name="Substituent text 3"/>
          <p:cNvSpPr>
            <a:spLocks noGrp="1"/>
          </p:cNvSpPr>
          <p:nvPr>
            <p:ph type="body" sz="half" idx="2"/>
          </p:nvPr>
        </p:nvSpPr>
        <p:spPr>
          <a:xfrm>
            <a:off x="6088443" y="3274308"/>
            <a:ext cx="2590800" cy="2516489"/>
          </a:xfrm>
        </p:spPr>
        <p:txBody>
          <a:bodyPr lIns="0" tIns="0" rIns="45720" anchor="t"/>
          <a:lstStyle>
            <a:lvl1pPr marL="0" indent="0">
              <a:lnSpc>
                <a:spcPct val="100000"/>
              </a:lnSpc>
              <a:spcBef>
                <a:spcPts val="0"/>
              </a:spcBef>
              <a:buFontTx/>
              <a:buNone/>
              <a:defRPr sz="13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ro-RO" smtClean="0"/>
              <a:t>Faceți clic pentru a edita stilurile de text Coordonator</a:t>
            </a:r>
          </a:p>
        </p:txBody>
      </p:sp>
      <p:sp>
        <p:nvSpPr>
          <p:cNvPr id="5" name="Substituent dată 4"/>
          <p:cNvSpPr>
            <a:spLocks noGrp="1"/>
          </p:cNvSpPr>
          <p:nvPr>
            <p:ph type="dt" sz="half" idx="10"/>
          </p:nvPr>
        </p:nvSpPr>
        <p:spPr/>
        <p:txBody>
          <a:bodyPr/>
          <a:lstStyle/>
          <a:p>
            <a:fld id="{B86EDC96-BB22-4F8C-A181-573B106F6E43}" type="datetimeFigureOut">
              <a:rPr lang="ro-RO" smtClean="0"/>
              <a:pPr/>
              <a:t>14.12.2010</a:t>
            </a:fld>
            <a:endParaRPr lang="ro-RO"/>
          </a:p>
        </p:txBody>
      </p:sp>
      <p:sp>
        <p:nvSpPr>
          <p:cNvPr id="6" name="Substituent subsol 5"/>
          <p:cNvSpPr>
            <a:spLocks noGrp="1"/>
          </p:cNvSpPr>
          <p:nvPr>
            <p:ph type="ftr" sz="quarter" idx="11"/>
          </p:nvPr>
        </p:nvSpPr>
        <p:spPr/>
        <p:txBody>
          <a:bodyPr/>
          <a:lstStyle/>
          <a:p>
            <a:endParaRPr lang="ro-RO"/>
          </a:p>
        </p:txBody>
      </p:sp>
      <p:sp>
        <p:nvSpPr>
          <p:cNvPr id="7" name="Substituent număr diapozitiv 6"/>
          <p:cNvSpPr>
            <a:spLocks noGrp="1"/>
          </p:cNvSpPr>
          <p:nvPr>
            <p:ph type="sldNum" sz="quarter" idx="12"/>
          </p:nvPr>
        </p:nvSpPr>
        <p:spPr/>
        <p:txBody>
          <a:bodyPr/>
          <a:lstStyle/>
          <a:p>
            <a:fld id="{040FAD50-E215-4064-8010-EAEA49095454}" type="slidenum">
              <a:rPr lang="ro-RO" smtClean="0"/>
              <a:pPr/>
              <a:t>‹#›</a:t>
            </a:fld>
            <a:endParaRPr lang="ro-RO"/>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ext vertical și titlu">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kumimoji="0" lang="ro-RO" smtClean="0"/>
              <a:t>Faceți clic pentru a edita stilul de titlu Coordonator</a:t>
            </a:r>
            <a:endParaRPr kumimoji="0" lang="en-US"/>
          </a:p>
        </p:txBody>
      </p:sp>
      <p:sp>
        <p:nvSpPr>
          <p:cNvPr id="3" name="Substituent text vertical 2"/>
          <p:cNvSpPr>
            <a:spLocks noGrp="1"/>
          </p:cNvSpPr>
          <p:nvPr>
            <p:ph type="body" orient="vert" idx="1"/>
          </p:nvPr>
        </p:nvSpPr>
        <p:spPr/>
        <p:txBody>
          <a:bodyPr vert="eaVert"/>
          <a:lstStyle/>
          <a:p>
            <a:pPr lvl="0" eaLnBrk="1" latinLnBrk="0" hangingPunct="1"/>
            <a:r>
              <a:rPr lang="ro-RO" smtClean="0"/>
              <a:t>Faceți clic pentru a edita stilurile de text Coordonator</a:t>
            </a:r>
          </a:p>
          <a:p>
            <a:pPr lvl="1" eaLnBrk="1" latinLnBrk="0" hangingPunct="1"/>
            <a:r>
              <a:rPr lang="ro-RO" smtClean="0"/>
              <a:t>Al doilea nivel</a:t>
            </a:r>
          </a:p>
          <a:p>
            <a:pPr lvl="2" eaLnBrk="1" latinLnBrk="0" hangingPunct="1"/>
            <a:r>
              <a:rPr lang="ro-RO" smtClean="0"/>
              <a:t>Al treilea nivel</a:t>
            </a:r>
          </a:p>
          <a:p>
            <a:pPr lvl="3" eaLnBrk="1" latinLnBrk="0" hangingPunct="1"/>
            <a:r>
              <a:rPr lang="ro-RO" smtClean="0"/>
              <a:t>Al patrulea nivel</a:t>
            </a:r>
          </a:p>
          <a:p>
            <a:pPr lvl="4" eaLnBrk="1" latinLnBrk="0" hangingPunct="1"/>
            <a:r>
              <a:rPr lang="ro-RO" smtClean="0"/>
              <a:t>Al cincilea nivel</a:t>
            </a:r>
            <a:endParaRPr kumimoji="0" lang="en-US"/>
          </a:p>
        </p:txBody>
      </p:sp>
      <p:sp>
        <p:nvSpPr>
          <p:cNvPr id="4" name="Substituent dată 3"/>
          <p:cNvSpPr>
            <a:spLocks noGrp="1"/>
          </p:cNvSpPr>
          <p:nvPr>
            <p:ph type="dt" sz="half" idx="10"/>
          </p:nvPr>
        </p:nvSpPr>
        <p:spPr/>
        <p:txBody>
          <a:bodyPr/>
          <a:lstStyle/>
          <a:p>
            <a:fld id="{B86EDC96-BB22-4F8C-A181-573B106F6E43}" type="datetimeFigureOut">
              <a:rPr lang="ro-RO" smtClean="0"/>
              <a:pPr/>
              <a:t>14.12.2010</a:t>
            </a:fld>
            <a:endParaRPr lang="ro-RO"/>
          </a:p>
        </p:txBody>
      </p:sp>
      <p:sp>
        <p:nvSpPr>
          <p:cNvPr id="5" name="Substituent subsol 4"/>
          <p:cNvSpPr>
            <a:spLocks noGrp="1"/>
          </p:cNvSpPr>
          <p:nvPr>
            <p:ph type="ftr" sz="quarter" idx="11"/>
          </p:nvPr>
        </p:nvSpPr>
        <p:spPr/>
        <p:txBody>
          <a:bodyPr/>
          <a:lstStyle/>
          <a:p>
            <a:endParaRPr lang="ro-RO"/>
          </a:p>
        </p:txBody>
      </p:sp>
      <p:sp>
        <p:nvSpPr>
          <p:cNvPr id="6" name="Substituent număr diapozitiv 5"/>
          <p:cNvSpPr>
            <a:spLocks noGrp="1"/>
          </p:cNvSpPr>
          <p:nvPr>
            <p:ph type="sldNum" sz="quarter" idx="12"/>
          </p:nvPr>
        </p:nvSpPr>
        <p:spPr/>
        <p:txBody>
          <a:bodyPr/>
          <a:lstStyle/>
          <a:p>
            <a:fld id="{040FAD50-E215-4064-8010-EAEA49095454}" type="slidenum">
              <a:rPr lang="ro-RO" smtClean="0"/>
              <a:pPr/>
              <a:t>‹#›</a:t>
            </a:fld>
            <a:endParaRPr lang="ro-RO"/>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Titlu vertical și text">
    <p:spTree>
      <p:nvGrpSpPr>
        <p:cNvPr id="1" name=""/>
        <p:cNvGrpSpPr/>
        <p:nvPr/>
      </p:nvGrpSpPr>
      <p:grpSpPr>
        <a:xfrm>
          <a:off x="0" y="0"/>
          <a:ext cx="0" cy="0"/>
          <a:chOff x="0" y="0"/>
          <a:chExt cx="0" cy="0"/>
        </a:xfrm>
      </p:grpSpPr>
      <p:sp>
        <p:nvSpPr>
          <p:cNvPr id="2" name="Titlu vertical 1"/>
          <p:cNvSpPr>
            <a:spLocks noGrp="1"/>
          </p:cNvSpPr>
          <p:nvPr>
            <p:ph type="title" orient="vert"/>
          </p:nvPr>
        </p:nvSpPr>
        <p:spPr>
          <a:xfrm>
            <a:off x="6781800" y="1143000"/>
            <a:ext cx="1905000" cy="5486400"/>
          </a:xfrm>
        </p:spPr>
        <p:txBody>
          <a:bodyPr vert="eaVert"/>
          <a:lstStyle/>
          <a:p>
            <a:r>
              <a:rPr kumimoji="0" lang="ro-RO" smtClean="0"/>
              <a:t>Faceți clic pentru a edita stilul de titlu Coordonator</a:t>
            </a:r>
            <a:endParaRPr kumimoji="0" lang="en-US"/>
          </a:p>
        </p:txBody>
      </p:sp>
      <p:sp>
        <p:nvSpPr>
          <p:cNvPr id="3" name="Substituent text vertical 2"/>
          <p:cNvSpPr>
            <a:spLocks noGrp="1"/>
          </p:cNvSpPr>
          <p:nvPr>
            <p:ph type="body" orient="vert" idx="1"/>
          </p:nvPr>
        </p:nvSpPr>
        <p:spPr>
          <a:xfrm>
            <a:off x="457200" y="1143000"/>
            <a:ext cx="6248400" cy="5486400"/>
          </a:xfrm>
        </p:spPr>
        <p:txBody>
          <a:bodyPr vert="eaVert"/>
          <a:lstStyle/>
          <a:p>
            <a:pPr lvl="0" eaLnBrk="1" latinLnBrk="0" hangingPunct="1"/>
            <a:r>
              <a:rPr lang="ro-RO" smtClean="0"/>
              <a:t>Faceți clic pentru a edita stilurile de text Coordonator</a:t>
            </a:r>
          </a:p>
          <a:p>
            <a:pPr lvl="1" eaLnBrk="1" latinLnBrk="0" hangingPunct="1"/>
            <a:r>
              <a:rPr lang="ro-RO" smtClean="0"/>
              <a:t>Al doilea nivel</a:t>
            </a:r>
          </a:p>
          <a:p>
            <a:pPr lvl="2" eaLnBrk="1" latinLnBrk="0" hangingPunct="1"/>
            <a:r>
              <a:rPr lang="ro-RO" smtClean="0"/>
              <a:t>Al treilea nivel</a:t>
            </a:r>
          </a:p>
          <a:p>
            <a:pPr lvl="3" eaLnBrk="1" latinLnBrk="0" hangingPunct="1"/>
            <a:r>
              <a:rPr lang="ro-RO" smtClean="0"/>
              <a:t>Al patrulea nivel</a:t>
            </a:r>
          </a:p>
          <a:p>
            <a:pPr lvl="4" eaLnBrk="1" latinLnBrk="0" hangingPunct="1"/>
            <a:r>
              <a:rPr lang="ro-RO" smtClean="0"/>
              <a:t>Al cincilea nivel</a:t>
            </a:r>
            <a:endParaRPr kumimoji="0" lang="en-US"/>
          </a:p>
        </p:txBody>
      </p:sp>
      <p:sp>
        <p:nvSpPr>
          <p:cNvPr id="4" name="Substituent dată 3"/>
          <p:cNvSpPr>
            <a:spLocks noGrp="1"/>
          </p:cNvSpPr>
          <p:nvPr>
            <p:ph type="dt" sz="half" idx="10"/>
          </p:nvPr>
        </p:nvSpPr>
        <p:spPr/>
        <p:txBody>
          <a:bodyPr/>
          <a:lstStyle/>
          <a:p>
            <a:fld id="{B86EDC96-BB22-4F8C-A181-573B106F6E43}" type="datetimeFigureOut">
              <a:rPr lang="ro-RO" smtClean="0"/>
              <a:pPr/>
              <a:t>14.12.2010</a:t>
            </a:fld>
            <a:endParaRPr lang="ro-RO"/>
          </a:p>
        </p:txBody>
      </p:sp>
      <p:sp>
        <p:nvSpPr>
          <p:cNvPr id="5" name="Substituent subsol 4"/>
          <p:cNvSpPr>
            <a:spLocks noGrp="1"/>
          </p:cNvSpPr>
          <p:nvPr>
            <p:ph type="ftr" sz="quarter" idx="11"/>
          </p:nvPr>
        </p:nvSpPr>
        <p:spPr/>
        <p:txBody>
          <a:bodyPr/>
          <a:lstStyle/>
          <a:p>
            <a:endParaRPr lang="ro-RO"/>
          </a:p>
        </p:txBody>
      </p:sp>
      <p:sp>
        <p:nvSpPr>
          <p:cNvPr id="6" name="Substituent număr diapozitiv 5"/>
          <p:cNvSpPr>
            <a:spLocks noGrp="1"/>
          </p:cNvSpPr>
          <p:nvPr>
            <p:ph type="sldNum" sz="quarter" idx="12"/>
          </p:nvPr>
        </p:nvSpPr>
        <p:spPr/>
        <p:txBody>
          <a:bodyPr/>
          <a:lstStyle/>
          <a:p>
            <a:fld id="{040FAD50-E215-4064-8010-EAEA49095454}" type="slidenum">
              <a:rPr lang="ro-RO" smtClean="0"/>
              <a:pPr/>
              <a:t>‹#›</a:t>
            </a:fld>
            <a:endParaRPr lang="ro-RO"/>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type="title" preserve="1">
  <p:cSld name="Diapozitiv titlu">
    <p:bg>
      <p:bgRef idx="1002">
        <a:schemeClr val="bg1"/>
      </p:bgRef>
    </p:bg>
    <p:spTree>
      <p:nvGrpSpPr>
        <p:cNvPr id="1" name=""/>
        <p:cNvGrpSpPr/>
        <p:nvPr/>
      </p:nvGrpSpPr>
      <p:grpSpPr>
        <a:xfrm>
          <a:off x="0" y="0"/>
          <a:ext cx="0" cy="0"/>
          <a:chOff x="0" y="0"/>
          <a:chExt cx="0" cy="0"/>
        </a:xfrm>
      </p:grpSpPr>
      <p:sp>
        <p:nvSpPr>
          <p:cNvPr id="8" name="Dreptunghi 7"/>
          <p:cNvSpPr/>
          <p:nvPr/>
        </p:nvSpPr>
        <p:spPr>
          <a:xfrm flipH="1">
            <a:off x="2667000" y="0"/>
            <a:ext cx="6477000" cy="6858000"/>
          </a:xfrm>
          <a:prstGeom prst="rect">
            <a:avLst/>
          </a:prstGeom>
          <a:blipFill>
            <a:blip r:embed="rId2">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Conector drept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Titlu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ro-RO" smtClean="0"/>
              <a:t>Faceți clic pentru a edita stilul de titlu Coordonator</a:t>
            </a:r>
            <a:endParaRPr kumimoji="0" lang="en-US"/>
          </a:p>
        </p:txBody>
      </p:sp>
      <p:sp>
        <p:nvSpPr>
          <p:cNvPr id="25" name="Subtitlu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o-RO" smtClean="0"/>
              <a:t>Faceți clic pentru editarea stilului de subtitlu al coordonatorului</a:t>
            </a:r>
            <a:endParaRPr kumimoji="0" lang="en-US"/>
          </a:p>
        </p:txBody>
      </p:sp>
      <p:sp>
        <p:nvSpPr>
          <p:cNvPr id="31" name="Substituent dată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B86EDC96-BB22-4F8C-A181-573B106F6E43}" type="datetimeFigureOut">
              <a:rPr lang="ro-RO" smtClean="0"/>
              <a:pPr/>
              <a:t>14.12.2010</a:t>
            </a:fld>
            <a:endParaRPr lang="ro-RO"/>
          </a:p>
        </p:txBody>
      </p:sp>
      <p:sp>
        <p:nvSpPr>
          <p:cNvPr id="18" name="Substituent subsol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ro-RO"/>
          </a:p>
        </p:txBody>
      </p:sp>
      <p:sp>
        <p:nvSpPr>
          <p:cNvPr id="29" name="Substituent număr diapozitiv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040FAD50-E215-4064-8010-EAEA49095454}" type="slidenum">
              <a:rPr lang="ro-RO" smtClean="0"/>
              <a:pPr/>
              <a:t>‹#›</a:t>
            </a:fld>
            <a:endParaRPr lang="ro-RO"/>
          </a:p>
        </p:txBody>
      </p:sp>
    </p:spTree>
  </p:cSld>
  <p:clrMapOvr>
    <a:overrideClrMapping bg1="lt1" tx1="dk1" bg2="lt2" tx2="dk2" accent1="accent1" accent2="accent2" accent3="accent3" accent4="accent4" accent5="accent5" accent6="accent6" hlink="hlink" folHlink="folHlink"/>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lu și conținut">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extLst/>
          </a:lstStyle>
          <a:p>
            <a:r>
              <a:rPr kumimoji="0" lang="ro-RO" smtClean="0"/>
              <a:t>Faceți clic pentru a edita stilul de titlu Coordonator</a:t>
            </a:r>
            <a:endParaRPr kumimoji="0" lang="en-US"/>
          </a:p>
        </p:txBody>
      </p:sp>
      <p:sp>
        <p:nvSpPr>
          <p:cNvPr id="3" name="Substituent conținut 2"/>
          <p:cNvSpPr>
            <a:spLocks noGrp="1"/>
          </p:cNvSpPr>
          <p:nvPr>
            <p:ph idx="1"/>
          </p:nvPr>
        </p:nvSpPr>
        <p:spPr/>
        <p:txBody>
          <a:bodyPr/>
          <a:lstStyle>
            <a:extLst/>
          </a:lstStyle>
          <a:p>
            <a:pPr lvl="0" eaLnBrk="1" latinLnBrk="0" hangingPunct="1"/>
            <a:r>
              <a:rPr lang="ro-RO" smtClean="0"/>
              <a:t>Faceți clic pentru a edita stilurile de text Coordonator</a:t>
            </a:r>
          </a:p>
          <a:p>
            <a:pPr lvl="1" eaLnBrk="1" latinLnBrk="0" hangingPunct="1"/>
            <a:r>
              <a:rPr lang="ro-RO" smtClean="0"/>
              <a:t>Al doilea nivel</a:t>
            </a:r>
          </a:p>
          <a:p>
            <a:pPr lvl="2" eaLnBrk="1" latinLnBrk="0" hangingPunct="1"/>
            <a:r>
              <a:rPr lang="ro-RO" smtClean="0"/>
              <a:t>Al treilea nivel</a:t>
            </a:r>
          </a:p>
          <a:p>
            <a:pPr lvl="3" eaLnBrk="1" latinLnBrk="0" hangingPunct="1"/>
            <a:r>
              <a:rPr lang="ro-RO" smtClean="0"/>
              <a:t>Al patrulea nivel</a:t>
            </a:r>
          </a:p>
          <a:p>
            <a:pPr lvl="4" eaLnBrk="1" latinLnBrk="0" hangingPunct="1"/>
            <a:r>
              <a:rPr lang="ro-RO" smtClean="0"/>
              <a:t>Al cincilea nivel</a:t>
            </a:r>
            <a:endParaRPr kumimoji="0" lang="en-US"/>
          </a:p>
        </p:txBody>
      </p:sp>
      <p:sp>
        <p:nvSpPr>
          <p:cNvPr id="4" name="Substituent dată 3"/>
          <p:cNvSpPr>
            <a:spLocks noGrp="1"/>
          </p:cNvSpPr>
          <p:nvPr>
            <p:ph type="dt" sz="half" idx="10"/>
          </p:nvPr>
        </p:nvSpPr>
        <p:spPr/>
        <p:txBody>
          <a:bodyPr/>
          <a:lstStyle>
            <a:extLst/>
          </a:lstStyle>
          <a:p>
            <a:fld id="{B86EDC96-BB22-4F8C-A181-573B106F6E43}" type="datetimeFigureOut">
              <a:rPr lang="ro-RO" smtClean="0"/>
              <a:pPr/>
              <a:t>14.12.2010</a:t>
            </a:fld>
            <a:endParaRPr lang="ro-RO"/>
          </a:p>
        </p:txBody>
      </p:sp>
      <p:sp>
        <p:nvSpPr>
          <p:cNvPr id="5" name="Substituent subsol 4"/>
          <p:cNvSpPr>
            <a:spLocks noGrp="1"/>
          </p:cNvSpPr>
          <p:nvPr>
            <p:ph type="ftr" sz="quarter" idx="11"/>
          </p:nvPr>
        </p:nvSpPr>
        <p:spPr/>
        <p:txBody>
          <a:bodyPr/>
          <a:lstStyle>
            <a:extLst/>
          </a:lstStyle>
          <a:p>
            <a:endParaRPr lang="ro-RO"/>
          </a:p>
        </p:txBody>
      </p:sp>
      <p:sp>
        <p:nvSpPr>
          <p:cNvPr id="6" name="Substituent număr diapozitiv 5"/>
          <p:cNvSpPr>
            <a:spLocks noGrp="1"/>
          </p:cNvSpPr>
          <p:nvPr>
            <p:ph type="sldNum" sz="quarter" idx="12"/>
          </p:nvPr>
        </p:nvSpPr>
        <p:spPr/>
        <p:txBody>
          <a:bodyPr/>
          <a:lstStyle>
            <a:extLst/>
          </a:lstStyle>
          <a:p>
            <a:fld id="{040FAD50-E215-4064-8010-EAEA49095454}" type="slidenum">
              <a:rPr lang="ro-RO" smtClean="0"/>
              <a:pPr/>
              <a:t>‹#›</a:t>
            </a:fld>
            <a:endParaRPr lang="ro-RO"/>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Antet secțiune">
    <p:bg>
      <p:bgRef idx="1001">
        <a:schemeClr val="bg1"/>
      </p:bgRef>
    </p:bg>
    <p:spTree>
      <p:nvGrpSpPr>
        <p:cNvPr id="1" name=""/>
        <p:cNvGrpSpPr/>
        <p:nvPr/>
      </p:nvGrpSpPr>
      <p:grpSpPr>
        <a:xfrm>
          <a:off x="0" y="0"/>
          <a:ext cx="0" cy="0"/>
          <a:chOff x="0" y="0"/>
          <a:chExt cx="0" cy="0"/>
        </a:xfrm>
      </p:grpSpPr>
      <p:sp>
        <p:nvSpPr>
          <p:cNvPr id="2" name="Titlu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ro-RO" smtClean="0"/>
              <a:t>Faceți clic pentru a edita stilul de titlu Coordonator</a:t>
            </a:r>
            <a:endParaRPr kumimoji="0" lang="en-US"/>
          </a:p>
        </p:txBody>
      </p:sp>
      <p:sp>
        <p:nvSpPr>
          <p:cNvPr id="3" name="Substituent text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o-RO" smtClean="0"/>
              <a:t>Faceți clic pentru a edita stilurile de text Coordonator</a:t>
            </a:r>
          </a:p>
        </p:txBody>
      </p:sp>
      <p:sp>
        <p:nvSpPr>
          <p:cNvPr id="4" name="Substituent dată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B86EDC96-BB22-4F8C-A181-573B106F6E43}" type="datetimeFigureOut">
              <a:rPr lang="ro-RO" smtClean="0"/>
              <a:pPr/>
              <a:t>14.12.2010</a:t>
            </a:fld>
            <a:endParaRPr lang="ro-RO"/>
          </a:p>
        </p:txBody>
      </p:sp>
      <p:sp>
        <p:nvSpPr>
          <p:cNvPr id="5" name="Substituent subsol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ro-RO"/>
          </a:p>
        </p:txBody>
      </p:sp>
      <p:sp>
        <p:nvSpPr>
          <p:cNvPr id="6" name="Substituent număr diapozitiv 5"/>
          <p:cNvSpPr>
            <a:spLocks noGrp="1"/>
          </p:cNvSpPr>
          <p:nvPr>
            <p:ph type="sldNum" sz="quarter" idx="12"/>
          </p:nvPr>
        </p:nvSpPr>
        <p:spPr>
          <a:xfrm>
            <a:off x="6733952" y="6555112"/>
            <a:ext cx="588336" cy="228600"/>
          </a:xfrm>
        </p:spPr>
        <p:txBody>
          <a:bodyPr/>
          <a:lstStyle>
            <a:extLst/>
          </a:lstStyle>
          <a:p>
            <a:fld id="{040FAD50-E215-4064-8010-EAEA49095454}" type="slidenum">
              <a:rPr lang="ro-RO" smtClean="0"/>
              <a:pPr/>
              <a:t>‹#›</a:t>
            </a:fld>
            <a:endParaRPr lang="ro-RO"/>
          </a:p>
        </p:txBody>
      </p:sp>
    </p:spTree>
  </p:cSld>
  <p:clrMapOvr>
    <a:overrideClrMapping bg1="lt1" tx1="dk1" bg2="lt2" tx2="dk2" accent1="accent1" accent2="accent2" accent3="accent3" accent4="accent4" accent5="accent5" accent6="accent6" hlink="hlink" folHlink="folHlink"/>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Două tipuri de conținut">
    <p:spTree>
      <p:nvGrpSpPr>
        <p:cNvPr id="1" name=""/>
        <p:cNvGrpSpPr/>
        <p:nvPr/>
      </p:nvGrpSpPr>
      <p:grpSpPr>
        <a:xfrm>
          <a:off x="0" y="0"/>
          <a:ext cx="0" cy="0"/>
          <a:chOff x="0" y="0"/>
          <a:chExt cx="0" cy="0"/>
        </a:xfrm>
      </p:grpSpPr>
      <p:sp>
        <p:nvSpPr>
          <p:cNvPr id="2" name="Titlu 1"/>
          <p:cNvSpPr>
            <a:spLocks noGrp="1"/>
          </p:cNvSpPr>
          <p:nvPr>
            <p:ph type="title"/>
          </p:nvPr>
        </p:nvSpPr>
        <p:spPr>
          <a:xfrm>
            <a:off x="457200" y="320040"/>
            <a:ext cx="7242048" cy="1143000"/>
          </a:xfrm>
        </p:spPr>
        <p:txBody>
          <a:bodyPr/>
          <a:lstStyle>
            <a:extLst/>
          </a:lstStyle>
          <a:p>
            <a:r>
              <a:rPr kumimoji="0" lang="ro-RO" smtClean="0"/>
              <a:t>Faceți clic pentru a edita stilul de titlu Coordonator</a:t>
            </a:r>
            <a:endParaRPr kumimoji="0" lang="en-US"/>
          </a:p>
        </p:txBody>
      </p:sp>
      <p:sp>
        <p:nvSpPr>
          <p:cNvPr id="3" name="Substituent conținut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ro-RO" smtClean="0"/>
              <a:t>Faceți clic pentru a edita stilurile de text Coordonator</a:t>
            </a:r>
          </a:p>
          <a:p>
            <a:pPr lvl="1" eaLnBrk="1" latinLnBrk="0" hangingPunct="1"/>
            <a:r>
              <a:rPr lang="ro-RO" smtClean="0"/>
              <a:t>Al doilea nivel</a:t>
            </a:r>
          </a:p>
          <a:p>
            <a:pPr lvl="2" eaLnBrk="1" latinLnBrk="0" hangingPunct="1"/>
            <a:r>
              <a:rPr lang="ro-RO" smtClean="0"/>
              <a:t>Al treilea nivel</a:t>
            </a:r>
          </a:p>
          <a:p>
            <a:pPr lvl="3" eaLnBrk="1" latinLnBrk="0" hangingPunct="1"/>
            <a:r>
              <a:rPr lang="ro-RO" smtClean="0"/>
              <a:t>Al patrulea nivel</a:t>
            </a:r>
          </a:p>
          <a:p>
            <a:pPr lvl="4" eaLnBrk="1" latinLnBrk="0" hangingPunct="1"/>
            <a:r>
              <a:rPr lang="ro-RO" smtClean="0"/>
              <a:t>Al cincilea nivel</a:t>
            </a:r>
            <a:endParaRPr kumimoji="0" lang="en-US"/>
          </a:p>
        </p:txBody>
      </p:sp>
      <p:sp>
        <p:nvSpPr>
          <p:cNvPr id="4" name="Substituent conținut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ro-RO" smtClean="0"/>
              <a:t>Faceți clic pentru a edita stilurile de text Coordonator</a:t>
            </a:r>
          </a:p>
          <a:p>
            <a:pPr lvl="1" eaLnBrk="1" latinLnBrk="0" hangingPunct="1"/>
            <a:r>
              <a:rPr lang="ro-RO" smtClean="0"/>
              <a:t>Al doilea nivel</a:t>
            </a:r>
          </a:p>
          <a:p>
            <a:pPr lvl="2" eaLnBrk="1" latinLnBrk="0" hangingPunct="1"/>
            <a:r>
              <a:rPr lang="ro-RO" smtClean="0"/>
              <a:t>Al treilea nivel</a:t>
            </a:r>
          </a:p>
          <a:p>
            <a:pPr lvl="3" eaLnBrk="1" latinLnBrk="0" hangingPunct="1"/>
            <a:r>
              <a:rPr lang="ro-RO" smtClean="0"/>
              <a:t>Al patrulea nivel</a:t>
            </a:r>
          </a:p>
          <a:p>
            <a:pPr lvl="4" eaLnBrk="1" latinLnBrk="0" hangingPunct="1"/>
            <a:r>
              <a:rPr lang="ro-RO" smtClean="0"/>
              <a:t>Al cincilea nivel</a:t>
            </a:r>
            <a:endParaRPr kumimoji="0" lang="en-US"/>
          </a:p>
        </p:txBody>
      </p:sp>
      <p:sp>
        <p:nvSpPr>
          <p:cNvPr id="5" name="Substituent dată 4"/>
          <p:cNvSpPr>
            <a:spLocks noGrp="1"/>
          </p:cNvSpPr>
          <p:nvPr>
            <p:ph type="dt" sz="half" idx="10"/>
          </p:nvPr>
        </p:nvSpPr>
        <p:spPr/>
        <p:txBody>
          <a:bodyPr/>
          <a:lstStyle>
            <a:extLst/>
          </a:lstStyle>
          <a:p>
            <a:fld id="{B86EDC96-BB22-4F8C-A181-573B106F6E43}" type="datetimeFigureOut">
              <a:rPr lang="ro-RO" smtClean="0"/>
              <a:pPr/>
              <a:t>14.12.2010</a:t>
            </a:fld>
            <a:endParaRPr lang="ro-RO"/>
          </a:p>
        </p:txBody>
      </p:sp>
      <p:sp>
        <p:nvSpPr>
          <p:cNvPr id="6" name="Substituent subsol 5"/>
          <p:cNvSpPr>
            <a:spLocks noGrp="1"/>
          </p:cNvSpPr>
          <p:nvPr>
            <p:ph type="ftr" sz="quarter" idx="11"/>
          </p:nvPr>
        </p:nvSpPr>
        <p:spPr/>
        <p:txBody>
          <a:bodyPr/>
          <a:lstStyle>
            <a:extLst/>
          </a:lstStyle>
          <a:p>
            <a:endParaRPr lang="ro-RO"/>
          </a:p>
        </p:txBody>
      </p:sp>
      <p:sp>
        <p:nvSpPr>
          <p:cNvPr id="7" name="Substituent număr diapozitiv 6"/>
          <p:cNvSpPr>
            <a:spLocks noGrp="1"/>
          </p:cNvSpPr>
          <p:nvPr>
            <p:ph type="sldNum" sz="quarter" idx="12"/>
          </p:nvPr>
        </p:nvSpPr>
        <p:spPr/>
        <p:txBody>
          <a:bodyPr/>
          <a:lstStyle>
            <a:extLst/>
          </a:lstStyle>
          <a:p>
            <a:fld id="{040FAD50-E215-4064-8010-EAEA49095454}" type="slidenum">
              <a:rPr lang="ro-RO" smtClean="0"/>
              <a:pPr/>
              <a:t>‹#›</a:t>
            </a:fld>
            <a:endParaRPr lang="ro-RO"/>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Comparație">
    <p:spTree>
      <p:nvGrpSpPr>
        <p:cNvPr id="1" name=""/>
        <p:cNvGrpSpPr/>
        <p:nvPr/>
      </p:nvGrpSpPr>
      <p:grpSpPr>
        <a:xfrm>
          <a:off x="0" y="0"/>
          <a:ext cx="0" cy="0"/>
          <a:chOff x="0" y="0"/>
          <a:chExt cx="0" cy="0"/>
        </a:xfrm>
      </p:grpSpPr>
      <p:sp>
        <p:nvSpPr>
          <p:cNvPr id="2" name="Titlu 1"/>
          <p:cNvSpPr>
            <a:spLocks noGrp="1"/>
          </p:cNvSpPr>
          <p:nvPr>
            <p:ph type="title"/>
          </p:nvPr>
        </p:nvSpPr>
        <p:spPr>
          <a:xfrm>
            <a:off x="457200" y="320040"/>
            <a:ext cx="7242048" cy="1143000"/>
          </a:xfrm>
        </p:spPr>
        <p:txBody>
          <a:bodyPr anchor="b"/>
          <a:lstStyle>
            <a:lvl1pPr>
              <a:defRPr/>
            </a:lvl1pPr>
            <a:extLst/>
          </a:lstStyle>
          <a:p>
            <a:r>
              <a:rPr kumimoji="0" lang="ro-RO" smtClean="0"/>
              <a:t>Faceți clic pentru a edita stilul de titlu Coordonator</a:t>
            </a:r>
            <a:endParaRPr kumimoji="0" lang="en-US"/>
          </a:p>
        </p:txBody>
      </p:sp>
      <p:sp>
        <p:nvSpPr>
          <p:cNvPr id="3" name="Substituent text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o-RO" smtClean="0"/>
              <a:t>Faceți clic pentru a edita stilurile de text Coordonator</a:t>
            </a:r>
          </a:p>
        </p:txBody>
      </p:sp>
      <p:sp>
        <p:nvSpPr>
          <p:cNvPr id="4" name="Substituent text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o-RO" smtClean="0"/>
              <a:t>Faceți clic pentru a edita stilurile de text Coordonator</a:t>
            </a:r>
          </a:p>
        </p:txBody>
      </p:sp>
      <p:sp>
        <p:nvSpPr>
          <p:cNvPr id="5" name="Substituent conținut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ro-RO" smtClean="0"/>
              <a:t>Faceți clic pentru a edita stilurile de text Coordonator</a:t>
            </a:r>
          </a:p>
          <a:p>
            <a:pPr lvl="1" eaLnBrk="1" latinLnBrk="0" hangingPunct="1"/>
            <a:r>
              <a:rPr lang="ro-RO" smtClean="0"/>
              <a:t>Al doilea nivel</a:t>
            </a:r>
          </a:p>
          <a:p>
            <a:pPr lvl="2" eaLnBrk="1" latinLnBrk="0" hangingPunct="1"/>
            <a:r>
              <a:rPr lang="ro-RO" smtClean="0"/>
              <a:t>Al treilea nivel</a:t>
            </a:r>
          </a:p>
          <a:p>
            <a:pPr lvl="3" eaLnBrk="1" latinLnBrk="0" hangingPunct="1"/>
            <a:r>
              <a:rPr lang="ro-RO" smtClean="0"/>
              <a:t>Al patrulea nivel</a:t>
            </a:r>
          </a:p>
          <a:p>
            <a:pPr lvl="4" eaLnBrk="1" latinLnBrk="0" hangingPunct="1"/>
            <a:r>
              <a:rPr lang="ro-RO" smtClean="0"/>
              <a:t>Al cincilea nivel</a:t>
            </a:r>
            <a:endParaRPr kumimoji="0" lang="en-US"/>
          </a:p>
        </p:txBody>
      </p:sp>
      <p:sp>
        <p:nvSpPr>
          <p:cNvPr id="6" name="Substituent conținut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ro-RO" smtClean="0"/>
              <a:t>Faceți clic pentru a edita stilurile de text Coordonator</a:t>
            </a:r>
          </a:p>
          <a:p>
            <a:pPr lvl="1" eaLnBrk="1" latinLnBrk="0" hangingPunct="1"/>
            <a:r>
              <a:rPr lang="ro-RO" smtClean="0"/>
              <a:t>Al doilea nivel</a:t>
            </a:r>
          </a:p>
          <a:p>
            <a:pPr lvl="2" eaLnBrk="1" latinLnBrk="0" hangingPunct="1"/>
            <a:r>
              <a:rPr lang="ro-RO" smtClean="0"/>
              <a:t>Al treilea nivel</a:t>
            </a:r>
          </a:p>
          <a:p>
            <a:pPr lvl="3" eaLnBrk="1" latinLnBrk="0" hangingPunct="1"/>
            <a:r>
              <a:rPr lang="ro-RO" smtClean="0"/>
              <a:t>Al patrulea nivel</a:t>
            </a:r>
          </a:p>
          <a:p>
            <a:pPr lvl="4" eaLnBrk="1" latinLnBrk="0" hangingPunct="1"/>
            <a:r>
              <a:rPr lang="ro-RO" smtClean="0"/>
              <a:t>Al cincilea nivel</a:t>
            </a:r>
            <a:endParaRPr kumimoji="0" lang="en-US"/>
          </a:p>
        </p:txBody>
      </p:sp>
      <p:sp>
        <p:nvSpPr>
          <p:cNvPr id="7" name="Substituent dată 6"/>
          <p:cNvSpPr>
            <a:spLocks noGrp="1"/>
          </p:cNvSpPr>
          <p:nvPr>
            <p:ph type="dt" sz="half" idx="10"/>
          </p:nvPr>
        </p:nvSpPr>
        <p:spPr/>
        <p:txBody>
          <a:bodyPr/>
          <a:lstStyle>
            <a:extLst/>
          </a:lstStyle>
          <a:p>
            <a:fld id="{B86EDC96-BB22-4F8C-A181-573B106F6E43}" type="datetimeFigureOut">
              <a:rPr lang="ro-RO" smtClean="0"/>
              <a:pPr/>
              <a:t>14.12.2010</a:t>
            </a:fld>
            <a:endParaRPr lang="ro-RO"/>
          </a:p>
        </p:txBody>
      </p:sp>
      <p:sp>
        <p:nvSpPr>
          <p:cNvPr id="8" name="Substituent subsol 7"/>
          <p:cNvSpPr>
            <a:spLocks noGrp="1"/>
          </p:cNvSpPr>
          <p:nvPr>
            <p:ph type="ftr" sz="quarter" idx="11"/>
          </p:nvPr>
        </p:nvSpPr>
        <p:spPr/>
        <p:txBody>
          <a:bodyPr/>
          <a:lstStyle>
            <a:extLst/>
          </a:lstStyle>
          <a:p>
            <a:endParaRPr lang="ro-RO"/>
          </a:p>
        </p:txBody>
      </p:sp>
      <p:sp>
        <p:nvSpPr>
          <p:cNvPr id="9" name="Substituent număr diapozitiv 8"/>
          <p:cNvSpPr>
            <a:spLocks noGrp="1"/>
          </p:cNvSpPr>
          <p:nvPr>
            <p:ph type="sldNum" sz="quarter" idx="12"/>
          </p:nvPr>
        </p:nvSpPr>
        <p:spPr/>
        <p:txBody>
          <a:bodyPr/>
          <a:lstStyle>
            <a:extLst/>
          </a:lstStyle>
          <a:p>
            <a:fld id="{040FAD50-E215-4064-8010-EAEA49095454}" type="slidenum">
              <a:rPr lang="ro-RO" smtClean="0"/>
              <a:pPr/>
              <a:t>‹#›</a:t>
            </a:fld>
            <a:endParaRPr lang="ro-RO"/>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ție">
    <p:bg>
      <p:bgRef idx="1003">
        <a:schemeClr val="bg1"/>
      </p:bgRef>
    </p:bg>
    <p:spTree>
      <p:nvGrpSpPr>
        <p:cNvPr id="1" name=""/>
        <p:cNvGrpSpPr/>
        <p:nvPr/>
      </p:nvGrpSpPr>
      <p:grpSpPr>
        <a:xfrm>
          <a:off x="0" y="0"/>
          <a:ext cx="0" cy="0"/>
          <a:chOff x="0" y="0"/>
          <a:chExt cx="0" cy="0"/>
        </a:xfrm>
      </p:grpSpPr>
      <p:sp>
        <p:nvSpPr>
          <p:cNvPr id="2" name="Titlu 1"/>
          <p:cNvSpPr>
            <a:spLocks noGrp="1"/>
          </p:cNvSpPr>
          <p:nvPr>
            <p:ph type="title"/>
          </p:nvPr>
        </p:nvSpPr>
        <p:spPr>
          <a:xfrm>
            <a:off x="457200" y="273050"/>
            <a:ext cx="8229600" cy="1143000"/>
          </a:xfrm>
        </p:spPr>
        <p:txBody>
          <a:bodyPr anchor="ctr"/>
          <a:lstStyle>
            <a:lvl1pPr>
              <a:defRPr/>
            </a:lvl1pPr>
            <a:extLst/>
          </a:lstStyle>
          <a:p>
            <a:r>
              <a:rPr kumimoji="0" lang="ro-RO" smtClean="0"/>
              <a:t>Faceți clic pentru a edita stilul de titlu Coordonator</a:t>
            </a:r>
            <a:endParaRPr kumimoji="0" lang="en-US"/>
          </a:p>
        </p:txBody>
      </p:sp>
      <p:sp>
        <p:nvSpPr>
          <p:cNvPr id="3" name="Substituent text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o-RO" smtClean="0"/>
              <a:t>Faceți clic pentru a edita stilurile de text Coordonator</a:t>
            </a:r>
          </a:p>
        </p:txBody>
      </p:sp>
      <p:sp>
        <p:nvSpPr>
          <p:cNvPr id="4" name="Substituent text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o-RO" smtClean="0"/>
              <a:t>Faceți clic pentru a edita stilurile de text Coordonator</a:t>
            </a:r>
          </a:p>
        </p:txBody>
      </p:sp>
      <p:sp>
        <p:nvSpPr>
          <p:cNvPr id="5" name="Substituent conținut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ro-RO" smtClean="0"/>
              <a:t>Faceți clic pentru a edita stilurile de text Coordonator</a:t>
            </a:r>
          </a:p>
          <a:p>
            <a:pPr lvl="1" eaLnBrk="1" latinLnBrk="0" hangingPunct="1"/>
            <a:r>
              <a:rPr lang="ro-RO" smtClean="0"/>
              <a:t>Al doilea nivel</a:t>
            </a:r>
          </a:p>
          <a:p>
            <a:pPr lvl="2" eaLnBrk="1" latinLnBrk="0" hangingPunct="1"/>
            <a:r>
              <a:rPr lang="ro-RO" smtClean="0"/>
              <a:t>Al treilea nivel</a:t>
            </a:r>
          </a:p>
          <a:p>
            <a:pPr lvl="3" eaLnBrk="1" latinLnBrk="0" hangingPunct="1"/>
            <a:r>
              <a:rPr lang="ro-RO" smtClean="0"/>
              <a:t>Al patrulea nivel</a:t>
            </a:r>
          </a:p>
          <a:p>
            <a:pPr lvl="4" eaLnBrk="1" latinLnBrk="0" hangingPunct="1"/>
            <a:r>
              <a:rPr lang="ro-RO" smtClean="0"/>
              <a:t>Al cincilea nivel</a:t>
            </a:r>
            <a:endParaRPr kumimoji="0" lang="en-US"/>
          </a:p>
        </p:txBody>
      </p:sp>
      <p:sp>
        <p:nvSpPr>
          <p:cNvPr id="6" name="Substituent conținut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ro-RO" smtClean="0"/>
              <a:t>Faceți clic pentru a edita stilurile de text Coordonator</a:t>
            </a:r>
          </a:p>
          <a:p>
            <a:pPr lvl="1" eaLnBrk="1" latinLnBrk="0" hangingPunct="1"/>
            <a:r>
              <a:rPr lang="ro-RO" smtClean="0"/>
              <a:t>Al doilea nivel</a:t>
            </a:r>
          </a:p>
          <a:p>
            <a:pPr lvl="2" eaLnBrk="1" latinLnBrk="0" hangingPunct="1"/>
            <a:r>
              <a:rPr lang="ro-RO" smtClean="0"/>
              <a:t>Al treilea nivel</a:t>
            </a:r>
          </a:p>
          <a:p>
            <a:pPr lvl="3" eaLnBrk="1" latinLnBrk="0" hangingPunct="1"/>
            <a:r>
              <a:rPr lang="ro-RO" smtClean="0"/>
              <a:t>Al patrulea nivel</a:t>
            </a:r>
          </a:p>
          <a:p>
            <a:pPr lvl="4" eaLnBrk="1" latinLnBrk="0" hangingPunct="1"/>
            <a:r>
              <a:rPr lang="ro-RO" smtClean="0"/>
              <a:t>Al cincilea nivel</a:t>
            </a:r>
            <a:endParaRPr kumimoji="0" lang="en-US"/>
          </a:p>
        </p:txBody>
      </p:sp>
      <p:sp>
        <p:nvSpPr>
          <p:cNvPr id="7" name="Substituent dată 6"/>
          <p:cNvSpPr>
            <a:spLocks noGrp="1"/>
          </p:cNvSpPr>
          <p:nvPr>
            <p:ph type="dt" sz="half" idx="10"/>
          </p:nvPr>
        </p:nvSpPr>
        <p:spPr/>
        <p:txBody>
          <a:bodyPr/>
          <a:lstStyle>
            <a:extLst/>
          </a:lstStyle>
          <a:p>
            <a:fld id="{B86EDC96-BB22-4F8C-A181-573B106F6E43}" type="datetimeFigureOut">
              <a:rPr lang="ro-RO" smtClean="0"/>
              <a:pPr/>
              <a:t>14.12.2010</a:t>
            </a:fld>
            <a:endParaRPr lang="ro-RO"/>
          </a:p>
        </p:txBody>
      </p:sp>
      <p:sp>
        <p:nvSpPr>
          <p:cNvPr id="8" name="Substituent subsol 7"/>
          <p:cNvSpPr>
            <a:spLocks noGrp="1"/>
          </p:cNvSpPr>
          <p:nvPr>
            <p:ph type="ftr" sz="quarter" idx="11"/>
          </p:nvPr>
        </p:nvSpPr>
        <p:spPr/>
        <p:txBody>
          <a:bodyPr/>
          <a:lstStyle>
            <a:extLst/>
          </a:lstStyle>
          <a:p>
            <a:endParaRPr lang="ro-RO"/>
          </a:p>
        </p:txBody>
      </p:sp>
      <p:sp>
        <p:nvSpPr>
          <p:cNvPr id="9" name="Substituent număr diapozitiv 8"/>
          <p:cNvSpPr>
            <a:spLocks noGrp="1"/>
          </p:cNvSpPr>
          <p:nvPr>
            <p:ph type="sldNum" sz="quarter" idx="12"/>
          </p:nvPr>
        </p:nvSpPr>
        <p:spPr/>
        <p:txBody>
          <a:bodyPr/>
          <a:lstStyle>
            <a:extLst/>
          </a:lstStyle>
          <a:p>
            <a:fld id="{040FAD50-E215-4064-8010-EAEA49095454}" type="slidenum">
              <a:rPr lang="ro-RO" smtClean="0"/>
              <a:pPr/>
              <a:t>‹#›</a:t>
            </a:fld>
            <a:endParaRPr lang="ro-RO"/>
          </a:p>
        </p:txBody>
      </p:sp>
    </p:spTree>
  </p:cSld>
  <p:clrMapOvr>
    <a:overrideClrMapping bg1="lt1" tx1="dk1" bg2="lt2" tx2="dk2" accent1="accent1" accent2="accent2" accent3="accent3" accent4="accent4" accent5="accent5" accent6="accent6" hlink="hlink" folHlink="folHlink"/>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Doar titlu">
    <p:spTree>
      <p:nvGrpSpPr>
        <p:cNvPr id="1" name=""/>
        <p:cNvGrpSpPr/>
        <p:nvPr/>
      </p:nvGrpSpPr>
      <p:grpSpPr>
        <a:xfrm>
          <a:off x="0" y="0"/>
          <a:ext cx="0" cy="0"/>
          <a:chOff x="0" y="0"/>
          <a:chExt cx="0" cy="0"/>
        </a:xfrm>
      </p:grpSpPr>
      <p:sp>
        <p:nvSpPr>
          <p:cNvPr id="2" name="Titlu 1"/>
          <p:cNvSpPr>
            <a:spLocks noGrp="1"/>
          </p:cNvSpPr>
          <p:nvPr>
            <p:ph type="title"/>
          </p:nvPr>
        </p:nvSpPr>
        <p:spPr>
          <a:xfrm>
            <a:off x="457200" y="320040"/>
            <a:ext cx="7242048" cy="1143000"/>
          </a:xfrm>
        </p:spPr>
        <p:txBody>
          <a:bodyPr/>
          <a:lstStyle>
            <a:extLst/>
          </a:lstStyle>
          <a:p>
            <a:r>
              <a:rPr kumimoji="0" lang="ro-RO" smtClean="0"/>
              <a:t>Faceți clic pentru a edita stilul de titlu Coordonator</a:t>
            </a:r>
            <a:endParaRPr kumimoji="0" lang="en-US"/>
          </a:p>
        </p:txBody>
      </p:sp>
      <p:sp>
        <p:nvSpPr>
          <p:cNvPr id="3" name="Substituent dată 2"/>
          <p:cNvSpPr>
            <a:spLocks noGrp="1"/>
          </p:cNvSpPr>
          <p:nvPr>
            <p:ph type="dt" sz="half" idx="10"/>
          </p:nvPr>
        </p:nvSpPr>
        <p:spPr/>
        <p:txBody>
          <a:bodyPr/>
          <a:lstStyle>
            <a:extLst/>
          </a:lstStyle>
          <a:p>
            <a:fld id="{B86EDC96-BB22-4F8C-A181-573B106F6E43}" type="datetimeFigureOut">
              <a:rPr lang="ro-RO" smtClean="0"/>
              <a:pPr/>
              <a:t>14.12.2010</a:t>
            </a:fld>
            <a:endParaRPr lang="ro-RO"/>
          </a:p>
        </p:txBody>
      </p:sp>
      <p:sp>
        <p:nvSpPr>
          <p:cNvPr id="4" name="Substituent subsol 3"/>
          <p:cNvSpPr>
            <a:spLocks noGrp="1"/>
          </p:cNvSpPr>
          <p:nvPr>
            <p:ph type="ftr" sz="quarter" idx="11"/>
          </p:nvPr>
        </p:nvSpPr>
        <p:spPr/>
        <p:txBody>
          <a:bodyPr/>
          <a:lstStyle>
            <a:extLst/>
          </a:lstStyle>
          <a:p>
            <a:endParaRPr lang="ro-RO"/>
          </a:p>
        </p:txBody>
      </p:sp>
      <p:sp>
        <p:nvSpPr>
          <p:cNvPr id="5" name="Substituent număr diapozitiv 4"/>
          <p:cNvSpPr>
            <a:spLocks noGrp="1"/>
          </p:cNvSpPr>
          <p:nvPr>
            <p:ph type="sldNum" sz="quarter" idx="12"/>
          </p:nvPr>
        </p:nvSpPr>
        <p:spPr/>
        <p:txBody>
          <a:bodyPr/>
          <a:lstStyle>
            <a:extLst/>
          </a:lstStyle>
          <a:p>
            <a:fld id="{040FAD50-E215-4064-8010-EAEA49095454}" type="slidenum">
              <a:rPr lang="ro-RO" smtClean="0"/>
              <a:pPr/>
              <a:t>‹#›</a:t>
            </a:fld>
            <a:endParaRPr lang="ro-RO"/>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Necompletat">
    <p:spTree>
      <p:nvGrpSpPr>
        <p:cNvPr id="1" name=""/>
        <p:cNvGrpSpPr/>
        <p:nvPr/>
      </p:nvGrpSpPr>
      <p:grpSpPr>
        <a:xfrm>
          <a:off x="0" y="0"/>
          <a:ext cx="0" cy="0"/>
          <a:chOff x="0" y="0"/>
          <a:chExt cx="0" cy="0"/>
        </a:xfrm>
      </p:grpSpPr>
      <p:sp>
        <p:nvSpPr>
          <p:cNvPr id="2" name="Substituent dată 1"/>
          <p:cNvSpPr>
            <a:spLocks noGrp="1"/>
          </p:cNvSpPr>
          <p:nvPr>
            <p:ph type="dt" sz="half" idx="10"/>
          </p:nvPr>
        </p:nvSpPr>
        <p:spPr/>
        <p:txBody>
          <a:bodyPr/>
          <a:lstStyle>
            <a:lvl1pPr>
              <a:defRPr>
                <a:solidFill>
                  <a:schemeClr val="tx2"/>
                </a:solidFill>
              </a:defRPr>
            </a:lvl1pPr>
            <a:extLst/>
          </a:lstStyle>
          <a:p>
            <a:fld id="{B86EDC96-BB22-4F8C-A181-573B106F6E43}" type="datetimeFigureOut">
              <a:rPr lang="ro-RO" smtClean="0"/>
              <a:pPr/>
              <a:t>14.12.2010</a:t>
            </a:fld>
            <a:endParaRPr lang="ro-RO"/>
          </a:p>
        </p:txBody>
      </p:sp>
      <p:sp>
        <p:nvSpPr>
          <p:cNvPr id="3" name="Substituent subsol 2"/>
          <p:cNvSpPr>
            <a:spLocks noGrp="1"/>
          </p:cNvSpPr>
          <p:nvPr>
            <p:ph type="ftr" sz="quarter" idx="11"/>
          </p:nvPr>
        </p:nvSpPr>
        <p:spPr/>
        <p:txBody>
          <a:bodyPr/>
          <a:lstStyle>
            <a:lvl1pPr>
              <a:defRPr>
                <a:solidFill>
                  <a:schemeClr val="tx2"/>
                </a:solidFill>
              </a:defRPr>
            </a:lvl1pPr>
            <a:extLst/>
          </a:lstStyle>
          <a:p>
            <a:endParaRPr lang="ro-RO"/>
          </a:p>
        </p:txBody>
      </p:sp>
      <p:sp>
        <p:nvSpPr>
          <p:cNvPr id="4" name="Substituent număr diapozitiv 3"/>
          <p:cNvSpPr>
            <a:spLocks noGrp="1"/>
          </p:cNvSpPr>
          <p:nvPr>
            <p:ph type="sldNum" sz="quarter" idx="12"/>
          </p:nvPr>
        </p:nvSpPr>
        <p:spPr/>
        <p:txBody>
          <a:bodyPr/>
          <a:lstStyle>
            <a:extLst/>
          </a:lstStyle>
          <a:p>
            <a:fld id="{040FAD50-E215-4064-8010-EAEA49095454}" type="slidenum">
              <a:rPr lang="ro-RO" smtClean="0"/>
              <a:pPr/>
              <a:t>‹#›</a:t>
            </a:fld>
            <a:endParaRPr lang="ro-RO"/>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Conținut cu legendă">
    <p:spTree>
      <p:nvGrpSpPr>
        <p:cNvPr id="1" name=""/>
        <p:cNvGrpSpPr/>
        <p:nvPr/>
      </p:nvGrpSpPr>
      <p:grpSpPr>
        <a:xfrm>
          <a:off x="0" y="0"/>
          <a:ext cx="0" cy="0"/>
          <a:chOff x="0" y="0"/>
          <a:chExt cx="0" cy="0"/>
        </a:xfrm>
      </p:grpSpPr>
      <p:sp>
        <p:nvSpPr>
          <p:cNvPr id="2" name="Titlu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ro-RO" smtClean="0"/>
              <a:t>Faceți clic pentru a edita stilul de titlu Coordonator</a:t>
            </a:r>
            <a:endParaRPr kumimoji="0" lang="en-US"/>
          </a:p>
        </p:txBody>
      </p:sp>
      <p:sp>
        <p:nvSpPr>
          <p:cNvPr id="3" name="Substituent text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ro-RO" smtClean="0"/>
              <a:t>Faceți clic pentru a edita stilurile de text Coordonator</a:t>
            </a:r>
          </a:p>
        </p:txBody>
      </p:sp>
      <p:sp>
        <p:nvSpPr>
          <p:cNvPr id="4" name="Substituent conținut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o-RO" smtClean="0"/>
              <a:t>Faceți clic pentru a edita stilurile de text Coordonator</a:t>
            </a:r>
          </a:p>
          <a:p>
            <a:pPr lvl="1" eaLnBrk="1" latinLnBrk="0" hangingPunct="1"/>
            <a:r>
              <a:rPr lang="ro-RO" smtClean="0"/>
              <a:t>Al doilea nivel</a:t>
            </a:r>
          </a:p>
          <a:p>
            <a:pPr lvl="2" eaLnBrk="1" latinLnBrk="0" hangingPunct="1"/>
            <a:r>
              <a:rPr lang="ro-RO" smtClean="0"/>
              <a:t>Al treilea nivel</a:t>
            </a:r>
          </a:p>
          <a:p>
            <a:pPr lvl="3" eaLnBrk="1" latinLnBrk="0" hangingPunct="1"/>
            <a:r>
              <a:rPr lang="ro-RO" smtClean="0"/>
              <a:t>Al patrulea nivel</a:t>
            </a:r>
          </a:p>
          <a:p>
            <a:pPr lvl="4" eaLnBrk="1" latinLnBrk="0" hangingPunct="1"/>
            <a:r>
              <a:rPr lang="ro-RO" smtClean="0"/>
              <a:t>Al cincilea nivel</a:t>
            </a:r>
            <a:endParaRPr kumimoji="0" lang="en-US"/>
          </a:p>
        </p:txBody>
      </p:sp>
      <p:sp>
        <p:nvSpPr>
          <p:cNvPr id="5" name="Substituent dată 4"/>
          <p:cNvSpPr>
            <a:spLocks noGrp="1"/>
          </p:cNvSpPr>
          <p:nvPr>
            <p:ph type="dt" sz="half" idx="10"/>
          </p:nvPr>
        </p:nvSpPr>
        <p:spPr/>
        <p:txBody>
          <a:bodyPr/>
          <a:lstStyle>
            <a:extLst/>
          </a:lstStyle>
          <a:p>
            <a:fld id="{B86EDC96-BB22-4F8C-A181-573B106F6E43}" type="datetimeFigureOut">
              <a:rPr lang="ro-RO" smtClean="0"/>
              <a:pPr/>
              <a:t>14.12.2010</a:t>
            </a:fld>
            <a:endParaRPr lang="ro-RO"/>
          </a:p>
        </p:txBody>
      </p:sp>
      <p:sp>
        <p:nvSpPr>
          <p:cNvPr id="6" name="Substituent subsol 5"/>
          <p:cNvSpPr>
            <a:spLocks noGrp="1"/>
          </p:cNvSpPr>
          <p:nvPr>
            <p:ph type="ftr" sz="quarter" idx="11"/>
          </p:nvPr>
        </p:nvSpPr>
        <p:spPr/>
        <p:txBody>
          <a:bodyPr/>
          <a:lstStyle>
            <a:extLst/>
          </a:lstStyle>
          <a:p>
            <a:endParaRPr lang="ro-RO"/>
          </a:p>
        </p:txBody>
      </p:sp>
      <p:sp>
        <p:nvSpPr>
          <p:cNvPr id="7" name="Substituent număr diapozitiv 6"/>
          <p:cNvSpPr>
            <a:spLocks noGrp="1"/>
          </p:cNvSpPr>
          <p:nvPr>
            <p:ph type="sldNum" sz="quarter" idx="12"/>
          </p:nvPr>
        </p:nvSpPr>
        <p:spPr/>
        <p:txBody>
          <a:bodyPr/>
          <a:lstStyle>
            <a:extLst/>
          </a:lstStyle>
          <a:p>
            <a:fld id="{040FAD50-E215-4064-8010-EAEA49095454}" type="slidenum">
              <a:rPr lang="ro-RO" smtClean="0"/>
              <a:pPr/>
              <a:t>‹#›</a:t>
            </a:fld>
            <a:endParaRPr lang="ro-RO"/>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type="picTx" preserve="1">
  <p:cSld name="Imagine cu legendă">
    <p:bg>
      <p:bgRef idx="1002">
        <a:schemeClr val="bg2"/>
      </p:bgRef>
    </p:bg>
    <p:spTree>
      <p:nvGrpSpPr>
        <p:cNvPr id="1" name=""/>
        <p:cNvGrpSpPr/>
        <p:nvPr/>
      </p:nvGrpSpPr>
      <p:grpSpPr>
        <a:xfrm>
          <a:off x="0" y="0"/>
          <a:ext cx="0" cy="0"/>
          <a:chOff x="0" y="0"/>
          <a:chExt cx="0" cy="0"/>
        </a:xfrm>
      </p:grpSpPr>
      <p:sp>
        <p:nvSpPr>
          <p:cNvPr id="8" name="Dreptunghi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Dreptunghi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u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ro-RO" smtClean="0"/>
              <a:t>Faceți clic pentru a edita stilul de titlu Coordonator</a:t>
            </a:r>
            <a:endParaRPr kumimoji="0" lang="en-US" dirty="0"/>
          </a:p>
        </p:txBody>
      </p:sp>
      <p:sp>
        <p:nvSpPr>
          <p:cNvPr id="4" name="Substituent text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ro-RO" smtClean="0"/>
              <a:t>Faceți clic pentru a edita stilurile de text Coordonator</a:t>
            </a:r>
          </a:p>
        </p:txBody>
      </p:sp>
      <p:sp>
        <p:nvSpPr>
          <p:cNvPr id="5" name="Substituent dată 4"/>
          <p:cNvSpPr>
            <a:spLocks noGrp="1"/>
          </p:cNvSpPr>
          <p:nvPr>
            <p:ph type="dt" sz="half" idx="10"/>
          </p:nvPr>
        </p:nvSpPr>
        <p:spPr/>
        <p:txBody>
          <a:bodyPr/>
          <a:lstStyle>
            <a:extLst/>
          </a:lstStyle>
          <a:p>
            <a:fld id="{B86EDC96-BB22-4F8C-A181-573B106F6E43}" type="datetimeFigureOut">
              <a:rPr lang="ro-RO" smtClean="0"/>
              <a:pPr/>
              <a:t>14.12.2010</a:t>
            </a:fld>
            <a:endParaRPr lang="ro-RO"/>
          </a:p>
        </p:txBody>
      </p:sp>
      <p:sp>
        <p:nvSpPr>
          <p:cNvPr id="6" name="Substituent subsol 5"/>
          <p:cNvSpPr>
            <a:spLocks noGrp="1"/>
          </p:cNvSpPr>
          <p:nvPr>
            <p:ph type="ftr" sz="quarter" idx="11"/>
          </p:nvPr>
        </p:nvSpPr>
        <p:spPr/>
        <p:txBody>
          <a:bodyPr/>
          <a:lstStyle>
            <a:extLst/>
          </a:lstStyle>
          <a:p>
            <a:endParaRPr lang="ro-RO"/>
          </a:p>
        </p:txBody>
      </p:sp>
      <p:sp>
        <p:nvSpPr>
          <p:cNvPr id="7" name="Substituent număr diapozitiv 6"/>
          <p:cNvSpPr>
            <a:spLocks noGrp="1"/>
          </p:cNvSpPr>
          <p:nvPr>
            <p:ph type="sldNum" sz="quarter" idx="12"/>
          </p:nvPr>
        </p:nvSpPr>
        <p:spPr/>
        <p:txBody>
          <a:bodyPr/>
          <a:lstStyle>
            <a:extLst/>
          </a:lstStyle>
          <a:p>
            <a:fld id="{040FAD50-E215-4064-8010-EAEA49095454}" type="slidenum">
              <a:rPr lang="ro-RO" smtClean="0"/>
              <a:pPr/>
              <a:t>‹#›</a:t>
            </a:fld>
            <a:endParaRPr lang="ro-RO"/>
          </a:p>
        </p:txBody>
      </p:sp>
      <p:sp>
        <p:nvSpPr>
          <p:cNvPr id="10" name="Substituent imagine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ro-RO" smtClean="0"/>
              <a:t>Faceți clic pe pictogramă pentru a adăuga o imagine</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ext vertical și titlu">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extLst/>
          </a:lstStyle>
          <a:p>
            <a:r>
              <a:rPr kumimoji="0" lang="ro-RO" smtClean="0"/>
              <a:t>Faceți clic pentru a edita stilul de titlu Coordonator</a:t>
            </a:r>
            <a:endParaRPr kumimoji="0" lang="en-US"/>
          </a:p>
        </p:txBody>
      </p:sp>
      <p:sp>
        <p:nvSpPr>
          <p:cNvPr id="3" name="Substituent text vertical 2"/>
          <p:cNvSpPr>
            <a:spLocks noGrp="1"/>
          </p:cNvSpPr>
          <p:nvPr>
            <p:ph type="body" orient="vert" idx="1"/>
          </p:nvPr>
        </p:nvSpPr>
        <p:spPr/>
        <p:txBody>
          <a:bodyPr vert="eaVert"/>
          <a:lstStyle>
            <a:extLst/>
          </a:lstStyle>
          <a:p>
            <a:pPr lvl="0" eaLnBrk="1" latinLnBrk="0" hangingPunct="1"/>
            <a:r>
              <a:rPr lang="ro-RO" smtClean="0"/>
              <a:t>Faceți clic pentru a edita stilurile de text Coordonator</a:t>
            </a:r>
          </a:p>
          <a:p>
            <a:pPr lvl="1" eaLnBrk="1" latinLnBrk="0" hangingPunct="1"/>
            <a:r>
              <a:rPr lang="ro-RO" smtClean="0"/>
              <a:t>Al doilea nivel</a:t>
            </a:r>
          </a:p>
          <a:p>
            <a:pPr lvl="2" eaLnBrk="1" latinLnBrk="0" hangingPunct="1"/>
            <a:r>
              <a:rPr lang="ro-RO" smtClean="0"/>
              <a:t>Al treilea nivel</a:t>
            </a:r>
          </a:p>
          <a:p>
            <a:pPr lvl="3" eaLnBrk="1" latinLnBrk="0" hangingPunct="1"/>
            <a:r>
              <a:rPr lang="ro-RO" smtClean="0"/>
              <a:t>Al patrulea nivel</a:t>
            </a:r>
          </a:p>
          <a:p>
            <a:pPr lvl="4" eaLnBrk="1" latinLnBrk="0" hangingPunct="1"/>
            <a:r>
              <a:rPr lang="ro-RO" smtClean="0"/>
              <a:t>Al cincilea nivel</a:t>
            </a:r>
            <a:endParaRPr kumimoji="0" lang="en-US"/>
          </a:p>
        </p:txBody>
      </p:sp>
      <p:sp>
        <p:nvSpPr>
          <p:cNvPr id="4" name="Substituent dată 3"/>
          <p:cNvSpPr>
            <a:spLocks noGrp="1"/>
          </p:cNvSpPr>
          <p:nvPr>
            <p:ph type="dt" sz="half" idx="10"/>
          </p:nvPr>
        </p:nvSpPr>
        <p:spPr/>
        <p:txBody>
          <a:bodyPr/>
          <a:lstStyle>
            <a:extLst/>
          </a:lstStyle>
          <a:p>
            <a:fld id="{B86EDC96-BB22-4F8C-A181-573B106F6E43}" type="datetimeFigureOut">
              <a:rPr lang="ro-RO" smtClean="0"/>
              <a:pPr/>
              <a:t>14.12.2010</a:t>
            </a:fld>
            <a:endParaRPr lang="ro-RO"/>
          </a:p>
        </p:txBody>
      </p:sp>
      <p:sp>
        <p:nvSpPr>
          <p:cNvPr id="5" name="Substituent subsol 4"/>
          <p:cNvSpPr>
            <a:spLocks noGrp="1"/>
          </p:cNvSpPr>
          <p:nvPr>
            <p:ph type="ftr" sz="quarter" idx="11"/>
          </p:nvPr>
        </p:nvSpPr>
        <p:spPr/>
        <p:txBody>
          <a:bodyPr/>
          <a:lstStyle>
            <a:extLst/>
          </a:lstStyle>
          <a:p>
            <a:endParaRPr lang="ro-RO"/>
          </a:p>
        </p:txBody>
      </p:sp>
      <p:sp>
        <p:nvSpPr>
          <p:cNvPr id="6" name="Substituent număr diapozitiv 5"/>
          <p:cNvSpPr>
            <a:spLocks noGrp="1"/>
          </p:cNvSpPr>
          <p:nvPr>
            <p:ph type="sldNum" sz="quarter" idx="12"/>
          </p:nvPr>
        </p:nvSpPr>
        <p:spPr/>
        <p:txBody>
          <a:bodyPr/>
          <a:lstStyle>
            <a:extLst/>
          </a:lstStyle>
          <a:p>
            <a:fld id="{040FAD50-E215-4064-8010-EAEA49095454}" type="slidenum">
              <a:rPr lang="ro-RO" smtClean="0"/>
              <a:pPr/>
              <a:t>‹#›</a:t>
            </a:fld>
            <a:endParaRPr lang="ro-RO"/>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Titlu vertical și text">
    <p:spTree>
      <p:nvGrpSpPr>
        <p:cNvPr id="1" name=""/>
        <p:cNvGrpSpPr/>
        <p:nvPr/>
      </p:nvGrpSpPr>
      <p:grpSpPr>
        <a:xfrm>
          <a:off x="0" y="0"/>
          <a:ext cx="0" cy="0"/>
          <a:chOff x="0" y="0"/>
          <a:chExt cx="0" cy="0"/>
        </a:xfrm>
      </p:grpSpPr>
      <p:sp>
        <p:nvSpPr>
          <p:cNvPr id="2" name="Titlu vertical 1"/>
          <p:cNvSpPr>
            <a:spLocks noGrp="1"/>
          </p:cNvSpPr>
          <p:nvPr>
            <p:ph type="title" orient="vert"/>
          </p:nvPr>
        </p:nvSpPr>
        <p:spPr>
          <a:xfrm>
            <a:off x="6553200" y="274955"/>
            <a:ext cx="1524000" cy="5851525"/>
          </a:xfrm>
        </p:spPr>
        <p:txBody>
          <a:bodyPr vert="eaVert" anchor="t"/>
          <a:lstStyle>
            <a:extLst/>
          </a:lstStyle>
          <a:p>
            <a:r>
              <a:rPr kumimoji="0" lang="ro-RO" smtClean="0"/>
              <a:t>Faceți clic pentru a edita stilul de titlu Coordonator</a:t>
            </a:r>
            <a:endParaRPr kumimoji="0" lang="en-US"/>
          </a:p>
        </p:txBody>
      </p:sp>
      <p:sp>
        <p:nvSpPr>
          <p:cNvPr id="3" name="Substituent text vertical 2"/>
          <p:cNvSpPr>
            <a:spLocks noGrp="1"/>
          </p:cNvSpPr>
          <p:nvPr>
            <p:ph type="body" orient="vert" idx="1"/>
          </p:nvPr>
        </p:nvSpPr>
        <p:spPr>
          <a:xfrm>
            <a:off x="457200" y="274642"/>
            <a:ext cx="6019800" cy="5851525"/>
          </a:xfrm>
        </p:spPr>
        <p:txBody>
          <a:bodyPr vert="eaVert"/>
          <a:lstStyle>
            <a:extLst/>
          </a:lstStyle>
          <a:p>
            <a:pPr lvl="0" eaLnBrk="1" latinLnBrk="0" hangingPunct="1"/>
            <a:r>
              <a:rPr lang="ro-RO" smtClean="0"/>
              <a:t>Faceți clic pentru a edita stilurile de text Coordonator</a:t>
            </a:r>
          </a:p>
          <a:p>
            <a:pPr lvl="1" eaLnBrk="1" latinLnBrk="0" hangingPunct="1"/>
            <a:r>
              <a:rPr lang="ro-RO" smtClean="0"/>
              <a:t>Al doilea nivel</a:t>
            </a:r>
          </a:p>
          <a:p>
            <a:pPr lvl="2" eaLnBrk="1" latinLnBrk="0" hangingPunct="1"/>
            <a:r>
              <a:rPr lang="ro-RO" smtClean="0"/>
              <a:t>Al treilea nivel</a:t>
            </a:r>
          </a:p>
          <a:p>
            <a:pPr lvl="3" eaLnBrk="1" latinLnBrk="0" hangingPunct="1"/>
            <a:r>
              <a:rPr lang="ro-RO" smtClean="0"/>
              <a:t>Al patrulea nivel</a:t>
            </a:r>
          </a:p>
          <a:p>
            <a:pPr lvl="4" eaLnBrk="1" latinLnBrk="0" hangingPunct="1"/>
            <a:r>
              <a:rPr lang="ro-RO" smtClean="0"/>
              <a:t>Al cincilea nivel</a:t>
            </a:r>
            <a:endParaRPr kumimoji="0" lang="en-US"/>
          </a:p>
        </p:txBody>
      </p:sp>
      <p:sp>
        <p:nvSpPr>
          <p:cNvPr id="4" name="Substituent dată 3"/>
          <p:cNvSpPr>
            <a:spLocks noGrp="1"/>
          </p:cNvSpPr>
          <p:nvPr>
            <p:ph type="dt" sz="half" idx="10"/>
          </p:nvPr>
        </p:nvSpPr>
        <p:spPr>
          <a:xfrm>
            <a:off x="4242816" y="6557946"/>
            <a:ext cx="2002464" cy="226902"/>
          </a:xfrm>
        </p:spPr>
        <p:txBody>
          <a:bodyPr/>
          <a:lstStyle>
            <a:extLst/>
          </a:lstStyle>
          <a:p>
            <a:fld id="{B86EDC96-BB22-4F8C-A181-573B106F6E43}" type="datetimeFigureOut">
              <a:rPr lang="ro-RO" smtClean="0"/>
              <a:pPr/>
              <a:t>14.12.2010</a:t>
            </a:fld>
            <a:endParaRPr lang="ro-RO"/>
          </a:p>
        </p:txBody>
      </p:sp>
      <p:sp>
        <p:nvSpPr>
          <p:cNvPr id="5" name="Substituent subsol 4"/>
          <p:cNvSpPr>
            <a:spLocks noGrp="1"/>
          </p:cNvSpPr>
          <p:nvPr>
            <p:ph type="ftr" sz="quarter" idx="11"/>
          </p:nvPr>
        </p:nvSpPr>
        <p:spPr>
          <a:xfrm>
            <a:off x="457200" y="6556248"/>
            <a:ext cx="3657600" cy="228600"/>
          </a:xfrm>
        </p:spPr>
        <p:txBody>
          <a:bodyPr/>
          <a:lstStyle>
            <a:extLst/>
          </a:lstStyle>
          <a:p>
            <a:endParaRPr lang="ro-RO"/>
          </a:p>
        </p:txBody>
      </p:sp>
      <p:sp>
        <p:nvSpPr>
          <p:cNvPr id="6" name="Substituent număr diapozitiv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040FAD50-E215-4064-8010-EAEA49095454}" type="slidenum">
              <a:rPr lang="ro-RO" smtClean="0"/>
              <a:pPr/>
              <a:t>‹#›</a:t>
            </a:fld>
            <a:endParaRPr lang="ro-RO"/>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itle" preserve="1">
  <p:cSld name="Diapozitiv titlu">
    <p:bg>
      <p:bgRef idx="1002">
        <a:schemeClr val="bg2"/>
      </p:bgRef>
    </p:bg>
    <p:spTree>
      <p:nvGrpSpPr>
        <p:cNvPr id="1" name=""/>
        <p:cNvGrpSpPr/>
        <p:nvPr/>
      </p:nvGrpSpPr>
      <p:grpSpPr>
        <a:xfrm>
          <a:off x="0" y="0"/>
          <a:ext cx="0" cy="0"/>
          <a:chOff x="0" y="0"/>
          <a:chExt cx="0" cy="0"/>
        </a:xfrm>
      </p:grpSpPr>
      <p:sp>
        <p:nvSpPr>
          <p:cNvPr id="9" name="Titlu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ro-RO" smtClean="0"/>
              <a:t>Faceți clic pentru a edita stilul de titlu Coordonator</a:t>
            </a:r>
            <a:endParaRPr kumimoji="0" lang="en-US"/>
          </a:p>
        </p:txBody>
      </p:sp>
      <p:sp>
        <p:nvSpPr>
          <p:cNvPr id="17" name="Subtitlu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o-RO" smtClean="0"/>
              <a:t>Faceți clic pentru editarea stilului de subtitlu al coordonatorului</a:t>
            </a:r>
            <a:endParaRPr kumimoji="0" lang="en-US"/>
          </a:p>
        </p:txBody>
      </p:sp>
      <p:sp>
        <p:nvSpPr>
          <p:cNvPr id="30" name="Substituent dată 29"/>
          <p:cNvSpPr>
            <a:spLocks noGrp="1"/>
          </p:cNvSpPr>
          <p:nvPr>
            <p:ph type="dt" sz="half" idx="10"/>
          </p:nvPr>
        </p:nvSpPr>
        <p:spPr/>
        <p:txBody>
          <a:bodyPr/>
          <a:lstStyle/>
          <a:p>
            <a:fld id="{B86EDC96-BB22-4F8C-A181-573B106F6E43}" type="datetimeFigureOut">
              <a:rPr lang="ro-RO" smtClean="0"/>
              <a:pPr/>
              <a:t>14.12.2010</a:t>
            </a:fld>
            <a:endParaRPr lang="ro-RO"/>
          </a:p>
        </p:txBody>
      </p:sp>
      <p:sp>
        <p:nvSpPr>
          <p:cNvPr id="19" name="Substituent subsol 18"/>
          <p:cNvSpPr>
            <a:spLocks noGrp="1"/>
          </p:cNvSpPr>
          <p:nvPr>
            <p:ph type="ftr" sz="quarter" idx="11"/>
          </p:nvPr>
        </p:nvSpPr>
        <p:spPr/>
        <p:txBody>
          <a:bodyPr/>
          <a:lstStyle/>
          <a:p>
            <a:endParaRPr lang="ro-RO"/>
          </a:p>
        </p:txBody>
      </p:sp>
      <p:sp>
        <p:nvSpPr>
          <p:cNvPr id="27" name="Substituent număr diapozitiv 26"/>
          <p:cNvSpPr>
            <a:spLocks noGrp="1"/>
          </p:cNvSpPr>
          <p:nvPr>
            <p:ph type="sldNum" sz="quarter" idx="12"/>
          </p:nvPr>
        </p:nvSpPr>
        <p:spPr/>
        <p:txBody>
          <a:bodyPr/>
          <a:lstStyle/>
          <a:p>
            <a:fld id="{040FAD50-E215-4064-8010-EAEA49095454}" type="slidenum">
              <a:rPr lang="ro-RO" smtClean="0"/>
              <a:pPr/>
              <a:t>‹#›</a:t>
            </a:fld>
            <a:endParaRPr lang="ro-RO"/>
          </a:p>
        </p:txBody>
      </p:sp>
    </p:spTree>
  </p:cSld>
  <p:clrMapOvr>
    <a:overrideClrMapping bg1="dk1" tx1="lt1" bg2="dk2" tx2="lt2" accent1="accent1" accent2="accent2" accent3="accent3" accent4="accent4" accent5="accent5" accent6="accent6" hlink="hlink" folHlink="folHlink"/>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Titlu și conținut">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kumimoji="0" lang="ro-RO" smtClean="0"/>
              <a:t>Faceți clic pentru a edita stilul de titlu Coordonator</a:t>
            </a:r>
            <a:endParaRPr kumimoji="0" lang="en-US"/>
          </a:p>
        </p:txBody>
      </p:sp>
      <p:sp>
        <p:nvSpPr>
          <p:cNvPr id="3" name="Substituent conținut 2"/>
          <p:cNvSpPr>
            <a:spLocks noGrp="1"/>
          </p:cNvSpPr>
          <p:nvPr>
            <p:ph idx="1"/>
          </p:nvPr>
        </p:nvSpPr>
        <p:spPr/>
        <p:txBody>
          <a:bodyPr/>
          <a:lstStyle/>
          <a:p>
            <a:pPr lvl="0" eaLnBrk="1" latinLnBrk="0" hangingPunct="1"/>
            <a:r>
              <a:rPr lang="ro-RO" smtClean="0"/>
              <a:t>Faceți clic pentru a edita stilurile de text Coordonator</a:t>
            </a:r>
          </a:p>
          <a:p>
            <a:pPr lvl="1" eaLnBrk="1" latinLnBrk="0" hangingPunct="1"/>
            <a:r>
              <a:rPr lang="ro-RO" smtClean="0"/>
              <a:t>Al doilea nivel</a:t>
            </a:r>
          </a:p>
          <a:p>
            <a:pPr lvl="2" eaLnBrk="1" latinLnBrk="0" hangingPunct="1"/>
            <a:r>
              <a:rPr lang="ro-RO" smtClean="0"/>
              <a:t>Al treilea nivel</a:t>
            </a:r>
          </a:p>
          <a:p>
            <a:pPr lvl="3" eaLnBrk="1" latinLnBrk="0" hangingPunct="1"/>
            <a:r>
              <a:rPr lang="ro-RO" smtClean="0"/>
              <a:t>Al patrulea nivel</a:t>
            </a:r>
          </a:p>
          <a:p>
            <a:pPr lvl="4" eaLnBrk="1" latinLnBrk="0" hangingPunct="1"/>
            <a:r>
              <a:rPr lang="ro-RO" smtClean="0"/>
              <a:t>Al cincilea nivel</a:t>
            </a:r>
            <a:endParaRPr kumimoji="0" lang="en-US"/>
          </a:p>
        </p:txBody>
      </p:sp>
      <p:sp>
        <p:nvSpPr>
          <p:cNvPr id="4" name="Substituent dată 3"/>
          <p:cNvSpPr>
            <a:spLocks noGrp="1"/>
          </p:cNvSpPr>
          <p:nvPr>
            <p:ph type="dt" sz="half" idx="10"/>
          </p:nvPr>
        </p:nvSpPr>
        <p:spPr/>
        <p:txBody>
          <a:bodyPr/>
          <a:lstStyle/>
          <a:p>
            <a:fld id="{B86EDC96-BB22-4F8C-A181-573B106F6E43}" type="datetimeFigureOut">
              <a:rPr lang="ro-RO" smtClean="0"/>
              <a:pPr/>
              <a:t>14.12.2010</a:t>
            </a:fld>
            <a:endParaRPr lang="ro-RO"/>
          </a:p>
        </p:txBody>
      </p:sp>
      <p:sp>
        <p:nvSpPr>
          <p:cNvPr id="5" name="Substituent subsol 4"/>
          <p:cNvSpPr>
            <a:spLocks noGrp="1"/>
          </p:cNvSpPr>
          <p:nvPr>
            <p:ph type="ftr" sz="quarter" idx="11"/>
          </p:nvPr>
        </p:nvSpPr>
        <p:spPr/>
        <p:txBody>
          <a:bodyPr/>
          <a:lstStyle/>
          <a:p>
            <a:endParaRPr lang="ro-RO"/>
          </a:p>
        </p:txBody>
      </p:sp>
      <p:sp>
        <p:nvSpPr>
          <p:cNvPr id="6" name="Substituent număr diapozitiv 5"/>
          <p:cNvSpPr>
            <a:spLocks noGrp="1"/>
          </p:cNvSpPr>
          <p:nvPr>
            <p:ph type="sldNum" sz="quarter" idx="12"/>
          </p:nvPr>
        </p:nvSpPr>
        <p:spPr/>
        <p:txBody>
          <a:bodyPr/>
          <a:lstStyle/>
          <a:p>
            <a:fld id="{040FAD50-E215-4064-8010-EAEA49095454}" type="slidenum">
              <a:rPr lang="ro-RO" smtClean="0"/>
              <a:pPr/>
              <a:t>‹#›</a:t>
            </a:fld>
            <a:endParaRPr lang="ro-RO"/>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Antet secțiune">
    <p:bg>
      <p:bgRef idx="1002">
        <a:schemeClr val="bg2"/>
      </p:bgRef>
    </p:bg>
    <p:spTree>
      <p:nvGrpSpPr>
        <p:cNvPr id="1" name=""/>
        <p:cNvGrpSpPr/>
        <p:nvPr/>
      </p:nvGrpSpPr>
      <p:grpSpPr>
        <a:xfrm>
          <a:off x="0" y="0"/>
          <a:ext cx="0" cy="0"/>
          <a:chOff x="0" y="0"/>
          <a:chExt cx="0" cy="0"/>
        </a:xfrm>
      </p:grpSpPr>
      <p:sp>
        <p:nvSpPr>
          <p:cNvPr id="2" name="Titlu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ro-RO" smtClean="0"/>
              <a:t>Faceți clic pentru a edita stilul de titlu Coordonator</a:t>
            </a:r>
            <a:endParaRPr kumimoji="0" lang="en-US"/>
          </a:p>
        </p:txBody>
      </p:sp>
      <p:sp>
        <p:nvSpPr>
          <p:cNvPr id="3" name="Substituent text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o-RO" smtClean="0"/>
              <a:t>Faceți clic pentru a edita stilurile de text Coordonator</a:t>
            </a:r>
          </a:p>
        </p:txBody>
      </p:sp>
      <p:sp>
        <p:nvSpPr>
          <p:cNvPr id="4" name="Substituent dată 3"/>
          <p:cNvSpPr>
            <a:spLocks noGrp="1"/>
          </p:cNvSpPr>
          <p:nvPr>
            <p:ph type="dt" sz="half" idx="10"/>
          </p:nvPr>
        </p:nvSpPr>
        <p:spPr/>
        <p:txBody>
          <a:bodyPr/>
          <a:lstStyle/>
          <a:p>
            <a:fld id="{B86EDC96-BB22-4F8C-A181-573B106F6E43}" type="datetimeFigureOut">
              <a:rPr lang="ro-RO" smtClean="0"/>
              <a:pPr/>
              <a:t>14.12.2010</a:t>
            </a:fld>
            <a:endParaRPr lang="ro-RO"/>
          </a:p>
        </p:txBody>
      </p:sp>
      <p:sp>
        <p:nvSpPr>
          <p:cNvPr id="5" name="Substituent subsol 4"/>
          <p:cNvSpPr>
            <a:spLocks noGrp="1"/>
          </p:cNvSpPr>
          <p:nvPr>
            <p:ph type="ftr" sz="quarter" idx="11"/>
          </p:nvPr>
        </p:nvSpPr>
        <p:spPr/>
        <p:txBody>
          <a:bodyPr/>
          <a:lstStyle/>
          <a:p>
            <a:endParaRPr lang="ro-RO"/>
          </a:p>
        </p:txBody>
      </p:sp>
      <p:sp>
        <p:nvSpPr>
          <p:cNvPr id="6" name="Substituent număr diapozitiv 5"/>
          <p:cNvSpPr>
            <a:spLocks noGrp="1"/>
          </p:cNvSpPr>
          <p:nvPr>
            <p:ph type="sldNum" sz="quarter" idx="12"/>
          </p:nvPr>
        </p:nvSpPr>
        <p:spPr/>
        <p:txBody>
          <a:bodyPr/>
          <a:lstStyle/>
          <a:p>
            <a:fld id="{040FAD50-E215-4064-8010-EAEA49095454}" type="slidenum">
              <a:rPr lang="ro-RO" smtClean="0"/>
              <a:pPr/>
              <a:t>‹#›</a:t>
            </a:fld>
            <a:endParaRPr lang="ro-RO"/>
          </a:p>
        </p:txBody>
      </p:sp>
    </p:spTree>
  </p:cSld>
  <p:clrMapOvr>
    <a:overrideClrMapping bg1="dk1" tx1="lt1" bg2="dk2" tx2="lt2" accent1="accent1" accent2="accent2" accent3="accent3" accent4="accent4" accent5="accent5" accent6="accent6" hlink="hlink" folHlink="folHlink"/>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Două tipuri de conținut">
    <p:spTree>
      <p:nvGrpSpPr>
        <p:cNvPr id="1" name=""/>
        <p:cNvGrpSpPr/>
        <p:nvPr/>
      </p:nvGrpSpPr>
      <p:grpSpPr>
        <a:xfrm>
          <a:off x="0" y="0"/>
          <a:ext cx="0" cy="0"/>
          <a:chOff x="0" y="0"/>
          <a:chExt cx="0" cy="0"/>
        </a:xfrm>
      </p:grpSpPr>
      <p:sp>
        <p:nvSpPr>
          <p:cNvPr id="2" name="Titlu 1"/>
          <p:cNvSpPr>
            <a:spLocks noGrp="1"/>
          </p:cNvSpPr>
          <p:nvPr>
            <p:ph type="title"/>
          </p:nvPr>
        </p:nvSpPr>
        <p:spPr>
          <a:xfrm>
            <a:off x="457200" y="704088"/>
            <a:ext cx="8229600" cy="1143000"/>
          </a:xfrm>
        </p:spPr>
        <p:txBody>
          <a:bodyPr/>
          <a:lstStyle/>
          <a:p>
            <a:r>
              <a:rPr kumimoji="0" lang="ro-RO" smtClean="0"/>
              <a:t>Faceți clic pentru a edita stilul de titlu Coordonator</a:t>
            </a:r>
            <a:endParaRPr kumimoji="0" lang="en-US"/>
          </a:p>
        </p:txBody>
      </p:sp>
      <p:sp>
        <p:nvSpPr>
          <p:cNvPr id="3" name="Substituent conținut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o-RO" smtClean="0"/>
              <a:t>Faceți clic pentru a edita stilurile de text Coordonator</a:t>
            </a:r>
          </a:p>
          <a:p>
            <a:pPr lvl="1" eaLnBrk="1" latinLnBrk="0" hangingPunct="1"/>
            <a:r>
              <a:rPr lang="ro-RO" smtClean="0"/>
              <a:t>Al doilea nivel</a:t>
            </a:r>
          </a:p>
          <a:p>
            <a:pPr lvl="2" eaLnBrk="1" latinLnBrk="0" hangingPunct="1"/>
            <a:r>
              <a:rPr lang="ro-RO" smtClean="0"/>
              <a:t>Al treilea nivel</a:t>
            </a:r>
          </a:p>
          <a:p>
            <a:pPr lvl="3" eaLnBrk="1" latinLnBrk="0" hangingPunct="1"/>
            <a:r>
              <a:rPr lang="ro-RO" smtClean="0"/>
              <a:t>Al patrulea nivel</a:t>
            </a:r>
          </a:p>
          <a:p>
            <a:pPr lvl="4" eaLnBrk="1" latinLnBrk="0" hangingPunct="1"/>
            <a:r>
              <a:rPr lang="ro-RO" smtClean="0"/>
              <a:t>Al cincilea nivel</a:t>
            </a:r>
            <a:endParaRPr kumimoji="0" lang="en-US"/>
          </a:p>
        </p:txBody>
      </p:sp>
      <p:sp>
        <p:nvSpPr>
          <p:cNvPr id="4" name="Substituent conținut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o-RO" smtClean="0"/>
              <a:t>Faceți clic pentru a edita stilurile de text Coordonator</a:t>
            </a:r>
          </a:p>
          <a:p>
            <a:pPr lvl="1" eaLnBrk="1" latinLnBrk="0" hangingPunct="1"/>
            <a:r>
              <a:rPr lang="ro-RO" smtClean="0"/>
              <a:t>Al doilea nivel</a:t>
            </a:r>
          </a:p>
          <a:p>
            <a:pPr lvl="2" eaLnBrk="1" latinLnBrk="0" hangingPunct="1"/>
            <a:r>
              <a:rPr lang="ro-RO" smtClean="0"/>
              <a:t>Al treilea nivel</a:t>
            </a:r>
          </a:p>
          <a:p>
            <a:pPr lvl="3" eaLnBrk="1" latinLnBrk="0" hangingPunct="1"/>
            <a:r>
              <a:rPr lang="ro-RO" smtClean="0"/>
              <a:t>Al patrulea nivel</a:t>
            </a:r>
          </a:p>
          <a:p>
            <a:pPr lvl="4" eaLnBrk="1" latinLnBrk="0" hangingPunct="1"/>
            <a:r>
              <a:rPr lang="ro-RO" smtClean="0"/>
              <a:t>Al cincilea nivel</a:t>
            </a:r>
            <a:endParaRPr kumimoji="0" lang="en-US"/>
          </a:p>
        </p:txBody>
      </p:sp>
      <p:sp>
        <p:nvSpPr>
          <p:cNvPr id="5" name="Substituent dată 4"/>
          <p:cNvSpPr>
            <a:spLocks noGrp="1"/>
          </p:cNvSpPr>
          <p:nvPr>
            <p:ph type="dt" sz="half" idx="10"/>
          </p:nvPr>
        </p:nvSpPr>
        <p:spPr/>
        <p:txBody>
          <a:bodyPr/>
          <a:lstStyle/>
          <a:p>
            <a:fld id="{B86EDC96-BB22-4F8C-A181-573B106F6E43}" type="datetimeFigureOut">
              <a:rPr lang="ro-RO" smtClean="0"/>
              <a:pPr/>
              <a:t>14.12.2010</a:t>
            </a:fld>
            <a:endParaRPr lang="ro-RO"/>
          </a:p>
        </p:txBody>
      </p:sp>
      <p:sp>
        <p:nvSpPr>
          <p:cNvPr id="6" name="Substituent subsol 5"/>
          <p:cNvSpPr>
            <a:spLocks noGrp="1"/>
          </p:cNvSpPr>
          <p:nvPr>
            <p:ph type="ftr" sz="quarter" idx="11"/>
          </p:nvPr>
        </p:nvSpPr>
        <p:spPr/>
        <p:txBody>
          <a:bodyPr/>
          <a:lstStyle/>
          <a:p>
            <a:endParaRPr lang="ro-RO"/>
          </a:p>
        </p:txBody>
      </p:sp>
      <p:sp>
        <p:nvSpPr>
          <p:cNvPr id="7" name="Substituent număr diapozitiv 6"/>
          <p:cNvSpPr>
            <a:spLocks noGrp="1"/>
          </p:cNvSpPr>
          <p:nvPr>
            <p:ph type="sldNum" sz="quarter" idx="12"/>
          </p:nvPr>
        </p:nvSpPr>
        <p:spPr/>
        <p:txBody>
          <a:bodyPr/>
          <a:lstStyle/>
          <a:p>
            <a:fld id="{040FAD50-E215-4064-8010-EAEA49095454}" type="slidenum">
              <a:rPr lang="ro-RO" smtClean="0"/>
              <a:pPr/>
              <a:t>‹#›</a:t>
            </a:fld>
            <a:endParaRPr lang="ro-RO"/>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Doar titlu">
    <p:bg>
      <p:bgRef idx="1002">
        <a:schemeClr val="bg1"/>
      </p:bgRef>
    </p:bg>
    <p:spTree>
      <p:nvGrpSpPr>
        <p:cNvPr id="1" name=""/>
        <p:cNvGrpSpPr/>
        <p:nvPr/>
      </p:nvGrpSpPr>
      <p:grpSpPr>
        <a:xfrm>
          <a:off x="0" y="0"/>
          <a:ext cx="0" cy="0"/>
          <a:chOff x="0" y="0"/>
          <a:chExt cx="0" cy="0"/>
        </a:xfrm>
      </p:grpSpPr>
      <p:sp>
        <p:nvSpPr>
          <p:cNvPr id="3" name="Substituent dată 2"/>
          <p:cNvSpPr>
            <a:spLocks noGrp="1"/>
          </p:cNvSpPr>
          <p:nvPr>
            <p:ph type="dt" sz="half" idx="10"/>
          </p:nvPr>
        </p:nvSpPr>
        <p:spPr/>
        <p:txBody>
          <a:bodyPr/>
          <a:lstStyle>
            <a:extLst/>
          </a:lstStyle>
          <a:p>
            <a:fld id="{B86EDC96-BB22-4F8C-A181-573B106F6E43}" type="datetimeFigureOut">
              <a:rPr lang="ro-RO" smtClean="0"/>
              <a:pPr/>
              <a:t>14.12.2010</a:t>
            </a:fld>
            <a:endParaRPr lang="ro-RO"/>
          </a:p>
        </p:txBody>
      </p:sp>
      <p:sp>
        <p:nvSpPr>
          <p:cNvPr id="4" name="Substituent subsol 3"/>
          <p:cNvSpPr>
            <a:spLocks noGrp="1"/>
          </p:cNvSpPr>
          <p:nvPr>
            <p:ph type="ftr" sz="quarter" idx="11"/>
          </p:nvPr>
        </p:nvSpPr>
        <p:spPr/>
        <p:txBody>
          <a:bodyPr/>
          <a:lstStyle>
            <a:extLst/>
          </a:lstStyle>
          <a:p>
            <a:endParaRPr lang="ro-RO"/>
          </a:p>
        </p:txBody>
      </p:sp>
      <p:sp>
        <p:nvSpPr>
          <p:cNvPr id="5" name="Substituent număr diapozitiv 4"/>
          <p:cNvSpPr>
            <a:spLocks noGrp="1"/>
          </p:cNvSpPr>
          <p:nvPr>
            <p:ph type="sldNum" sz="quarter" idx="12"/>
          </p:nvPr>
        </p:nvSpPr>
        <p:spPr/>
        <p:txBody>
          <a:bodyPr/>
          <a:lstStyle>
            <a:extLst/>
          </a:lstStyle>
          <a:p>
            <a:fld id="{040FAD50-E215-4064-8010-EAEA49095454}" type="slidenum">
              <a:rPr lang="ro-RO" smtClean="0"/>
              <a:pPr/>
              <a:t>‹#›</a:t>
            </a:fld>
            <a:endParaRPr lang="ro-RO"/>
          </a:p>
        </p:txBody>
      </p:sp>
      <p:sp>
        <p:nvSpPr>
          <p:cNvPr id="6" name="Titlu 5"/>
          <p:cNvSpPr>
            <a:spLocks noGrp="1"/>
          </p:cNvSpPr>
          <p:nvPr>
            <p:ph type="title"/>
          </p:nvPr>
        </p:nvSpPr>
        <p:spPr/>
        <p:txBody>
          <a:bodyPr rtlCol="0"/>
          <a:lstStyle>
            <a:extLst/>
          </a:lstStyle>
          <a:p>
            <a:r>
              <a:rPr kumimoji="0" lang="ro-RO" smtClean="0"/>
              <a:t>Faceți clic pentru a edita stilul de titlu Coordonator</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Comparație">
    <p:spTree>
      <p:nvGrpSpPr>
        <p:cNvPr id="1" name=""/>
        <p:cNvGrpSpPr/>
        <p:nvPr/>
      </p:nvGrpSpPr>
      <p:grpSpPr>
        <a:xfrm>
          <a:off x="0" y="0"/>
          <a:ext cx="0" cy="0"/>
          <a:chOff x="0" y="0"/>
          <a:chExt cx="0" cy="0"/>
        </a:xfrm>
      </p:grpSpPr>
      <p:sp>
        <p:nvSpPr>
          <p:cNvPr id="2" name="Titlu 1"/>
          <p:cNvSpPr>
            <a:spLocks noGrp="1"/>
          </p:cNvSpPr>
          <p:nvPr>
            <p:ph type="title"/>
          </p:nvPr>
        </p:nvSpPr>
        <p:spPr>
          <a:xfrm>
            <a:off x="457200" y="704088"/>
            <a:ext cx="8229600" cy="1143000"/>
          </a:xfrm>
        </p:spPr>
        <p:txBody>
          <a:bodyPr tIns="45720" anchor="b"/>
          <a:lstStyle>
            <a:lvl1pPr>
              <a:defRPr/>
            </a:lvl1pPr>
          </a:lstStyle>
          <a:p>
            <a:r>
              <a:rPr kumimoji="0" lang="ro-RO" smtClean="0"/>
              <a:t>Faceți clic pentru a edita stilul de titlu Coordonator</a:t>
            </a:r>
            <a:endParaRPr kumimoji="0" lang="en-US"/>
          </a:p>
        </p:txBody>
      </p:sp>
      <p:sp>
        <p:nvSpPr>
          <p:cNvPr id="3" name="Substituent text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o-RO" smtClean="0"/>
              <a:t>Faceți clic pentru a edita stilurile de text Coordonator</a:t>
            </a:r>
          </a:p>
        </p:txBody>
      </p:sp>
      <p:sp>
        <p:nvSpPr>
          <p:cNvPr id="4" name="Substituent text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o-RO" smtClean="0"/>
              <a:t>Faceți clic pentru a edita stilurile de text Coordonator</a:t>
            </a:r>
          </a:p>
        </p:txBody>
      </p:sp>
      <p:sp>
        <p:nvSpPr>
          <p:cNvPr id="5" name="Substituent conținut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o-RO" smtClean="0"/>
              <a:t>Faceți clic pentru a edita stilurile de text Coordonator</a:t>
            </a:r>
          </a:p>
          <a:p>
            <a:pPr lvl="1" eaLnBrk="1" latinLnBrk="0" hangingPunct="1"/>
            <a:r>
              <a:rPr lang="ro-RO" smtClean="0"/>
              <a:t>Al doilea nivel</a:t>
            </a:r>
          </a:p>
          <a:p>
            <a:pPr lvl="2" eaLnBrk="1" latinLnBrk="0" hangingPunct="1"/>
            <a:r>
              <a:rPr lang="ro-RO" smtClean="0"/>
              <a:t>Al treilea nivel</a:t>
            </a:r>
          </a:p>
          <a:p>
            <a:pPr lvl="3" eaLnBrk="1" latinLnBrk="0" hangingPunct="1"/>
            <a:r>
              <a:rPr lang="ro-RO" smtClean="0"/>
              <a:t>Al patrulea nivel</a:t>
            </a:r>
          </a:p>
          <a:p>
            <a:pPr lvl="4" eaLnBrk="1" latinLnBrk="0" hangingPunct="1"/>
            <a:r>
              <a:rPr lang="ro-RO" smtClean="0"/>
              <a:t>Al cincilea nivel</a:t>
            </a:r>
            <a:endParaRPr kumimoji="0" lang="en-US"/>
          </a:p>
        </p:txBody>
      </p:sp>
      <p:sp>
        <p:nvSpPr>
          <p:cNvPr id="6" name="Substituent conținut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o-RO" smtClean="0"/>
              <a:t>Faceți clic pentru a edita stilurile de text Coordonator</a:t>
            </a:r>
          </a:p>
          <a:p>
            <a:pPr lvl="1" eaLnBrk="1" latinLnBrk="0" hangingPunct="1"/>
            <a:r>
              <a:rPr lang="ro-RO" smtClean="0"/>
              <a:t>Al doilea nivel</a:t>
            </a:r>
          </a:p>
          <a:p>
            <a:pPr lvl="2" eaLnBrk="1" latinLnBrk="0" hangingPunct="1"/>
            <a:r>
              <a:rPr lang="ro-RO" smtClean="0"/>
              <a:t>Al treilea nivel</a:t>
            </a:r>
          </a:p>
          <a:p>
            <a:pPr lvl="3" eaLnBrk="1" latinLnBrk="0" hangingPunct="1"/>
            <a:r>
              <a:rPr lang="ro-RO" smtClean="0"/>
              <a:t>Al patrulea nivel</a:t>
            </a:r>
          </a:p>
          <a:p>
            <a:pPr lvl="4" eaLnBrk="1" latinLnBrk="0" hangingPunct="1"/>
            <a:r>
              <a:rPr lang="ro-RO" smtClean="0"/>
              <a:t>Al cincilea nivel</a:t>
            </a:r>
            <a:endParaRPr kumimoji="0" lang="en-US"/>
          </a:p>
        </p:txBody>
      </p:sp>
      <p:sp>
        <p:nvSpPr>
          <p:cNvPr id="7" name="Substituent dată 6"/>
          <p:cNvSpPr>
            <a:spLocks noGrp="1"/>
          </p:cNvSpPr>
          <p:nvPr>
            <p:ph type="dt" sz="half" idx="10"/>
          </p:nvPr>
        </p:nvSpPr>
        <p:spPr/>
        <p:txBody>
          <a:bodyPr/>
          <a:lstStyle/>
          <a:p>
            <a:fld id="{B86EDC96-BB22-4F8C-A181-573B106F6E43}" type="datetimeFigureOut">
              <a:rPr lang="ro-RO" smtClean="0"/>
              <a:pPr/>
              <a:t>14.12.2010</a:t>
            </a:fld>
            <a:endParaRPr lang="ro-RO"/>
          </a:p>
        </p:txBody>
      </p:sp>
      <p:sp>
        <p:nvSpPr>
          <p:cNvPr id="8" name="Substituent subsol 7"/>
          <p:cNvSpPr>
            <a:spLocks noGrp="1"/>
          </p:cNvSpPr>
          <p:nvPr>
            <p:ph type="ftr" sz="quarter" idx="11"/>
          </p:nvPr>
        </p:nvSpPr>
        <p:spPr/>
        <p:txBody>
          <a:bodyPr/>
          <a:lstStyle/>
          <a:p>
            <a:endParaRPr lang="ro-RO"/>
          </a:p>
        </p:txBody>
      </p:sp>
      <p:sp>
        <p:nvSpPr>
          <p:cNvPr id="9" name="Substituent număr diapozitiv 8"/>
          <p:cNvSpPr>
            <a:spLocks noGrp="1"/>
          </p:cNvSpPr>
          <p:nvPr>
            <p:ph type="sldNum" sz="quarter" idx="12"/>
          </p:nvPr>
        </p:nvSpPr>
        <p:spPr/>
        <p:txBody>
          <a:bodyPr/>
          <a:lstStyle/>
          <a:p>
            <a:fld id="{040FAD50-E215-4064-8010-EAEA49095454}" type="slidenum">
              <a:rPr lang="ro-RO" smtClean="0"/>
              <a:pPr/>
              <a:t>‹#›</a:t>
            </a:fld>
            <a:endParaRPr lang="ro-RO"/>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Doar titlu">
    <p:spTree>
      <p:nvGrpSpPr>
        <p:cNvPr id="1" name=""/>
        <p:cNvGrpSpPr/>
        <p:nvPr/>
      </p:nvGrpSpPr>
      <p:grpSpPr>
        <a:xfrm>
          <a:off x="0" y="0"/>
          <a:ext cx="0" cy="0"/>
          <a:chOff x="0" y="0"/>
          <a:chExt cx="0" cy="0"/>
        </a:xfrm>
      </p:grpSpPr>
      <p:sp>
        <p:nvSpPr>
          <p:cNvPr id="2" name="Titlu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ro-RO" smtClean="0"/>
              <a:t>Faceți clic pentru a edita stilul de titlu Coordonator</a:t>
            </a:r>
            <a:endParaRPr kumimoji="0" lang="en-US"/>
          </a:p>
        </p:txBody>
      </p:sp>
      <p:sp>
        <p:nvSpPr>
          <p:cNvPr id="3" name="Substituent dată 2"/>
          <p:cNvSpPr>
            <a:spLocks noGrp="1"/>
          </p:cNvSpPr>
          <p:nvPr>
            <p:ph type="dt" sz="half" idx="10"/>
          </p:nvPr>
        </p:nvSpPr>
        <p:spPr/>
        <p:txBody>
          <a:bodyPr/>
          <a:lstStyle/>
          <a:p>
            <a:fld id="{B86EDC96-BB22-4F8C-A181-573B106F6E43}" type="datetimeFigureOut">
              <a:rPr lang="ro-RO" smtClean="0"/>
              <a:pPr/>
              <a:t>14.12.2010</a:t>
            </a:fld>
            <a:endParaRPr lang="ro-RO"/>
          </a:p>
        </p:txBody>
      </p:sp>
      <p:sp>
        <p:nvSpPr>
          <p:cNvPr id="4" name="Substituent subsol 3"/>
          <p:cNvSpPr>
            <a:spLocks noGrp="1"/>
          </p:cNvSpPr>
          <p:nvPr>
            <p:ph type="ftr" sz="quarter" idx="11"/>
          </p:nvPr>
        </p:nvSpPr>
        <p:spPr/>
        <p:txBody>
          <a:bodyPr/>
          <a:lstStyle/>
          <a:p>
            <a:endParaRPr lang="ro-RO"/>
          </a:p>
        </p:txBody>
      </p:sp>
      <p:sp>
        <p:nvSpPr>
          <p:cNvPr id="5" name="Substituent număr diapozitiv 4"/>
          <p:cNvSpPr>
            <a:spLocks noGrp="1"/>
          </p:cNvSpPr>
          <p:nvPr>
            <p:ph type="sldNum" sz="quarter" idx="12"/>
          </p:nvPr>
        </p:nvSpPr>
        <p:spPr/>
        <p:txBody>
          <a:bodyPr/>
          <a:lstStyle/>
          <a:p>
            <a:fld id="{040FAD50-E215-4064-8010-EAEA49095454}" type="slidenum">
              <a:rPr lang="ro-RO" smtClean="0"/>
              <a:pPr/>
              <a:t>‹#›</a:t>
            </a:fld>
            <a:endParaRPr lang="ro-RO"/>
          </a:p>
        </p:txBody>
      </p:sp>
    </p:spTree>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Necompletat">
    <p:spTree>
      <p:nvGrpSpPr>
        <p:cNvPr id="1" name=""/>
        <p:cNvGrpSpPr/>
        <p:nvPr/>
      </p:nvGrpSpPr>
      <p:grpSpPr>
        <a:xfrm>
          <a:off x="0" y="0"/>
          <a:ext cx="0" cy="0"/>
          <a:chOff x="0" y="0"/>
          <a:chExt cx="0" cy="0"/>
        </a:xfrm>
      </p:grpSpPr>
      <p:sp>
        <p:nvSpPr>
          <p:cNvPr id="2" name="Substituent dată 1"/>
          <p:cNvSpPr>
            <a:spLocks noGrp="1"/>
          </p:cNvSpPr>
          <p:nvPr>
            <p:ph type="dt" sz="half" idx="10"/>
          </p:nvPr>
        </p:nvSpPr>
        <p:spPr/>
        <p:txBody>
          <a:bodyPr/>
          <a:lstStyle/>
          <a:p>
            <a:fld id="{B86EDC96-BB22-4F8C-A181-573B106F6E43}" type="datetimeFigureOut">
              <a:rPr lang="ro-RO" smtClean="0"/>
              <a:pPr/>
              <a:t>14.12.2010</a:t>
            </a:fld>
            <a:endParaRPr lang="ro-RO"/>
          </a:p>
        </p:txBody>
      </p:sp>
      <p:sp>
        <p:nvSpPr>
          <p:cNvPr id="3" name="Substituent subsol 2"/>
          <p:cNvSpPr>
            <a:spLocks noGrp="1"/>
          </p:cNvSpPr>
          <p:nvPr>
            <p:ph type="ftr" sz="quarter" idx="11"/>
          </p:nvPr>
        </p:nvSpPr>
        <p:spPr/>
        <p:txBody>
          <a:bodyPr/>
          <a:lstStyle/>
          <a:p>
            <a:endParaRPr lang="ro-RO"/>
          </a:p>
        </p:txBody>
      </p:sp>
      <p:sp>
        <p:nvSpPr>
          <p:cNvPr id="4" name="Substituent număr diapozitiv 3"/>
          <p:cNvSpPr>
            <a:spLocks noGrp="1"/>
          </p:cNvSpPr>
          <p:nvPr>
            <p:ph type="sldNum" sz="quarter" idx="12"/>
          </p:nvPr>
        </p:nvSpPr>
        <p:spPr/>
        <p:txBody>
          <a:bodyPr/>
          <a:lstStyle/>
          <a:p>
            <a:fld id="{040FAD50-E215-4064-8010-EAEA49095454}" type="slidenum">
              <a:rPr lang="ro-RO" smtClean="0"/>
              <a:pPr/>
              <a:t>‹#›</a:t>
            </a:fld>
            <a:endParaRPr lang="ro-RO"/>
          </a:p>
        </p:txBody>
      </p:sp>
    </p:spTree>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Conținut cu legendă">
    <p:spTree>
      <p:nvGrpSpPr>
        <p:cNvPr id="1" name=""/>
        <p:cNvGrpSpPr/>
        <p:nvPr/>
      </p:nvGrpSpPr>
      <p:grpSpPr>
        <a:xfrm>
          <a:off x="0" y="0"/>
          <a:ext cx="0" cy="0"/>
          <a:chOff x="0" y="0"/>
          <a:chExt cx="0" cy="0"/>
        </a:xfrm>
      </p:grpSpPr>
      <p:sp>
        <p:nvSpPr>
          <p:cNvPr id="2" name="Titlu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ro-RO" smtClean="0"/>
              <a:t>Faceți clic pentru a edita stilul de titlu Coordonator</a:t>
            </a:r>
            <a:endParaRPr kumimoji="0" lang="en-US"/>
          </a:p>
        </p:txBody>
      </p:sp>
      <p:sp>
        <p:nvSpPr>
          <p:cNvPr id="3" name="Substituent text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ro-RO" smtClean="0"/>
              <a:t>Faceți clic pentru a edita stilurile de text Coordonator</a:t>
            </a:r>
          </a:p>
        </p:txBody>
      </p:sp>
      <p:sp>
        <p:nvSpPr>
          <p:cNvPr id="4" name="Substituent conținut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ro-RO" smtClean="0"/>
              <a:t>Faceți clic pentru a edita stilurile de text Coordonator</a:t>
            </a:r>
          </a:p>
          <a:p>
            <a:pPr lvl="1" eaLnBrk="1" latinLnBrk="0" hangingPunct="1"/>
            <a:r>
              <a:rPr lang="ro-RO" smtClean="0"/>
              <a:t>Al doilea nivel</a:t>
            </a:r>
          </a:p>
          <a:p>
            <a:pPr lvl="2" eaLnBrk="1" latinLnBrk="0" hangingPunct="1"/>
            <a:r>
              <a:rPr lang="ro-RO" smtClean="0"/>
              <a:t>Al treilea nivel</a:t>
            </a:r>
          </a:p>
          <a:p>
            <a:pPr lvl="3" eaLnBrk="1" latinLnBrk="0" hangingPunct="1"/>
            <a:r>
              <a:rPr lang="ro-RO" smtClean="0"/>
              <a:t>Al patrulea nivel</a:t>
            </a:r>
          </a:p>
          <a:p>
            <a:pPr lvl="4" eaLnBrk="1" latinLnBrk="0" hangingPunct="1"/>
            <a:r>
              <a:rPr lang="ro-RO" smtClean="0"/>
              <a:t>Al cincilea nivel</a:t>
            </a:r>
            <a:endParaRPr kumimoji="0" lang="en-US"/>
          </a:p>
        </p:txBody>
      </p:sp>
      <p:sp>
        <p:nvSpPr>
          <p:cNvPr id="5" name="Substituent dată 4"/>
          <p:cNvSpPr>
            <a:spLocks noGrp="1"/>
          </p:cNvSpPr>
          <p:nvPr>
            <p:ph type="dt" sz="half" idx="10"/>
          </p:nvPr>
        </p:nvSpPr>
        <p:spPr/>
        <p:txBody>
          <a:bodyPr/>
          <a:lstStyle/>
          <a:p>
            <a:fld id="{B86EDC96-BB22-4F8C-A181-573B106F6E43}" type="datetimeFigureOut">
              <a:rPr lang="ro-RO" smtClean="0"/>
              <a:pPr/>
              <a:t>14.12.2010</a:t>
            </a:fld>
            <a:endParaRPr lang="ro-RO"/>
          </a:p>
        </p:txBody>
      </p:sp>
      <p:sp>
        <p:nvSpPr>
          <p:cNvPr id="6" name="Substituent subsol 5"/>
          <p:cNvSpPr>
            <a:spLocks noGrp="1"/>
          </p:cNvSpPr>
          <p:nvPr>
            <p:ph type="ftr" sz="quarter" idx="11"/>
          </p:nvPr>
        </p:nvSpPr>
        <p:spPr/>
        <p:txBody>
          <a:bodyPr/>
          <a:lstStyle/>
          <a:p>
            <a:endParaRPr lang="ro-RO"/>
          </a:p>
        </p:txBody>
      </p:sp>
      <p:sp>
        <p:nvSpPr>
          <p:cNvPr id="7" name="Substituent număr diapozitiv 6"/>
          <p:cNvSpPr>
            <a:spLocks noGrp="1"/>
          </p:cNvSpPr>
          <p:nvPr>
            <p:ph type="sldNum" sz="quarter" idx="12"/>
          </p:nvPr>
        </p:nvSpPr>
        <p:spPr/>
        <p:txBody>
          <a:bodyPr/>
          <a:lstStyle/>
          <a:p>
            <a:fld id="{040FAD50-E215-4064-8010-EAEA49095454}" type="slidenum">
              <a:rPr lang="ro-RO" smtClean="0"/>
              <a:pPr/>
              <a:t>‹#›</a:t>
            </a:fld>
            <a:endParaRPr lang="ro-RO"/>
          </a:p>
        </p:txBody>
      </p:sp>
    </p:spTree>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showMasterSp="0" type="picTx" preserve="1">
  <p:cSld name="Imagine cu legendă">
    <p:spTree>
      <p:nvGrpSpPr>
        <p:cNvPr id="1" name=""/>
        <p:cNvGrpSpPr/>
        <p:nvPr/>
      </p:nvGrpSpPr>
      <p:grpSpPr>
        <a:xfrm>
          <a:off x="0" y="0"/>
          <a:ext cx="0" cy="0"/>
          <a:chOff x="0" y="0"/>
          <a:chExt cx="0" cy="0"/>
        </a:xfrm>
      </p:grpSpPr>
      <p:sp>
        <p:nvSpPr>
          <p:cNvPr id="9" name="Dreptunghi cu un colţ tăiat şi rotunjit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Triunghi drept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u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ro-RO" smtClean="0"/>
              <a:t>Faceți clic pentru a edita stilul de titlu Coordonator</a:t>
            </a:r>
            <a:endParaRPr kumimoji="0" lang="en-US"/>
          </a:p>
        </p:txBody>
      </p:sp>
      <p:sp>
        <p:nvSpPr>
          <p:cNvPr id="4" name="Substituent text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ro-RO" smtClean="0"/>
              <a:t>Faceți clic pentru a edita stilurile de text Coordonator</a:t>
            </a:r>
          </a:p>
        </p:txBody>
      </p:sp>
      <p:sp>
        <p:nvSpPr>
          <p:cNvPr id="5" name="Substituent dată 4"/>
          <p:cNvSpPr>
            <a:spLocks noGrp="1"/>
          </p:cNvSpPr>
          <p:nvPr>
            <p:ph type="dt" sz="half" idx="10"/>
          </p:nvPr>
        </p:nvSpPr>
        <p:spPr/>
        <p:txBody>
          <a:bodyPr/>
          <a:lstStyle/>
          <a:p>
            <a:fld id="{B86EDC96-BB22-4F8C-A181-573B106F6E43}" type="datetimeFigureOut">
              <a:rPr lang="ro-RO" smtClean="0"/>
              <a:pPr/>
              <a:t>14.12.2010</a:t>
            </a:fld>
            <a:endParaRPr lang="ro-RO"/>
          </a:p>
        </p:txBody>
      </p:sp>
      <p:sp>
        <p:nvSpPr>
          <p:cNvPr id="6" name="Substituent subsol 5"/>
          <p:cNvSpPr>
            <a:spLocks noGrp="1"/>
          </p:cNvSpPr>
          <p:nvPr>
            <p:ph type="ftr" sz="quarter" idx="11"/>
          </p:nvPr>
        </p:nvSpPr>
        <p:spPr/>
        <p:txBody>
          <a:bodyPr/>
          <a:lstStyle/>
          <a:p>
            <a:endParaRPr lang="ro-RO"/>
          </a:p>
        </p:txBody>
      </p:sp>
      <p:sp>
        <p:nvSpPr>
          <p:cNvPr id="7" name="Substituent număr diapozitiv 6"/>
          <p:cNvSpPr>
            <a:spLocks noGrp="1"/>
          </p:cNvSpPr>
          <p:nvPr>
            <p:ph type="sldNum" sz="quarter" idx="12"/>
          </p:nvPr>
        </p:nvSpPr>
        <p:spPr>
          <a:xfrm>
            <a:off x="8077200" y="6356350"/>
            <a:ext cx="609600" cy="365125"/>
          </a:xfrm>
        </p:spPr>
        <p:txBody>
          <a:bodyPr/>
          <a:lstStyle/>
          <a:p>
            <a:fld id="{040FAD50-E215-4064-8010-EAEA49095454}" type="slidenum">
              <a:rPr lang="ro-RO" smtClean="0"/>
              <a:pPr/>
              <a:t>‹#›</a:t>
            </a:fld>
            <a:endParaRPr lang="ro-RO"/>
          </a:p>
        </p:txBody>
      </p:sp>
      <p:sp>
        <p:nvSpPr>
          <p:cNvPr id="3" name="Substituent imagine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ro-RO" smtClean="0"/>
              <a:t>Faceți clic pe pictogramă pentru a adăuga o imagine</a:t>
            </a:r>
            <a:endParaRPr kumimoji="0" lang="en-US" dirty="0"/>
          </a:p>
        </p:txBody>
      </p:sp>
      <p:sp>
        <p:nvSpPr>
          <p:cNvPr id="10" name="Formă liberă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ormă liberă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Text vertical și titlu">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kumimoji="0" lang="ro-RO" smtClean="0"/>
              <a:t>Faceți clic pentru a edita stilul de titlu Coordonator</a:t>
            </a:r>
            <a:endParaRPr kumimoji="0" lang="en-US"/>
          </a:p>
        </p:txBody>
      </p:sp>
      <p:sp>
        <p:nvSpPr>
          <p:cNvPr id="3" name="Substituent text vertical 2"/>
          <p:cNvSpPr>
            <a:spLocks noGrp="1"/>
          </p:cNvSpPr>
          <p:nvPr>
            <p:ph type="body" orient="vert" idx="1"/>
          </p:nvPr>
        </p:nvSpPr>
        <p:spPr/>
        <p:txBody>
          <a:bodyPr vert="eaVert"/>
          <a:lstStyle/>
          <a:p>
            <a:pPr lvl="0" eaLnBrk="1" latinLnBrk="0" hangingPunct="1"/>
            <a:r>
              <a:rPr lang="ro-RO" smtClean="0"/>
              <a:t>Faceți clic pentru a edita stilurile de text Coordonator</a:t>
            </a:r>
          </a:p>
          <a:p>
            <a:pPr lvl="1" eaLnBrk="1" latinLnBrk="0" hangingPunct="1"/>
            <a:r>
              <a:rPr lang="ro-RO" smtClean="0"/>
              <a:t>Al doilea nivel</a:t>
            </a:r>
          </a:p>
          <a:p>
            <a:pPr lvl="2" eaLnBrk="1" latinLnBrk="0" hangingPunct="1"/>
            <a:r>
              <a:rPr lang="ro-RO" smtClean="0"/>
              <a:t>Al treilea nivel</a:t>
            </a:r>
          </a:p>
          <a:p>
            <a:pPr lvl="3" eaLnBrk="1" latinLnBrk="0" hangingPunct="1"/>
            <a:r>
              <a:rPr lang="ro-RO" smtClean="0"/>
              <a:t>Al patrulea nivel</a:t>
            </a:r>
          </a:p>
          <a:p>
            <a:pPr lvl="4" eaLnBrk="1" latinLnBrk="0" hangingPunct="1"/>
            <a:r>
              <a:rPr lang="ro-RO" smtClean="0"/>
              <a:t>Al cincilea nivel</a:t>
            </a:r>
            <a:endParaRPr kumimoji="0" lang="en-US"/>
          </a:p>
        </p:txBody>
      </p:sp>
      <p:sp>
        <p:nvSpPr>
          <p:cNvPr id="4" name="Substituent dată 3"/>
          <p:cNvSpPr>
            <a:spLocks noGrp="1"/>
          </p:cNvSpPr>
          <p:nvPr>
            <p:ph type="dt" sz="half" idx="10"/>
          </p:nvPr>
        </p:nvSpPr>
        <p:spPr/>
        <p:txBody>
          <a:bodyPr/>
          <a:lstStyle/>
          <a:p>
            <a:fld id="{B86EDC96-BB22-4F8C-A181-573B106F6E43}" type="datetimeFigureOut">
              <a:rPr lang="ro-RO" smtClean="0"/>
              <a:pPr/>
              <a:t>14.12.2010</a:t>
            </a:fld>
            <a:endParaRPr lang="ro-RO"/>
          </a:p>
        </p:txBody>
      </p:sp>
      <p:sp>
        <p:nvSpPr>
          <p:cNvPr id="5" name="Substituent subsol 4"/>
          <p:cNvSpPr>
            <a:spLocks noGrp="1"/>
          </p:cNvSpPr>
          <p:nvPr>
            <p:ph type="ftr" sz="quarter" idx="11"/>
          </p:nvPr>
        </p:nvSpPr>
        <p:spPr/>
        <p:txBody>
          <a:bodyPr/>
          <a:lstStyle/>
          <a:p>
            <a:endParaRPr lang="ro-RO"/>
          </a:p>
        </p:txBody>
      </p:sp>
      <p:sp>
        <p:nvSpPr>
          <p:cNvPr id="6" name="Substituent număr diapozitiv 5"/>
          <p:cNvSpPr>
            <a:spLocks noGrp="1"/>
          </p:cNvSpPr>
          <p:nvPr>
            <p:ph type="sldNum" sz="quarter" idx="12"/>
          </p:nvPr>
        </p:nvSpPr>
        <p:spPr/>
        <p:txBody>
          <a:bodyPr/>
          <a:lstStyle/>
          <a:p>
            <a:fld id="{040FAD50-E215-4064-8010-EAEA49095454}" type="slidenum">
              <a:rPr lang="ro-RO" smtClean="0"/>
              <a:pPr/>
              <a:t>‹#›</a:t>
            </a:fld>
            <a:endParaRPr lang="ro-RO"/>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Titlu vertical și text">
    <p:spTree>
      <p:nvGrpSpPr>
        <p:cNvPr id="1" name=""/>
        <p:cNvGrpSpPr/>
        <p:nvPr/>
      </p:nvGrpSpPr>
      <p:grpSpPr>
        <a:xfrm>
          <a:off x="0" y="0"/>
          <a:ext cx="0" cy="0"/>
          <a:chOff x="0" y="0"/>
          <a:chExt cx="0" cy="0"/>
        </a:xfrm>
      </p:grpSpPr>
      <p:sp>
        <p:nvSpPr>
          <p:cNvPr id="2" name="Titlu vertical 1"/>
          <p:cNvSpPr>
            <a:spLocks noGrp="1"/>
          </p:cNvSpPr>
          <p:nvPr>
            <p:ph type="title" orient="vert"/>
          </p:nvPr>
        </p:nvSpPr>
        <p:spPr>
          <a:xfrm>
            <a:off x="6629400" y="914401"/>
            <a:ext cx="2057400" cy="5211763"/>
          </a:xfrm>
        </p:spPr>
        <p:txBody>
          <a:bodyPr vert="eaVert"/>
          <a:lstStyle/>
          <a:p>
            <a:r>
              <a:rPr kumimoji="0" lang="ro-RO" smtClean="0"/>
              <a:t>Faceți clic pentru a edita stilul de titlu Coordonator</a:t>
            </a:r>
            <a:endParaRPr kumimoji="0" lang="en-US"/>
          </a:p>
        </p:txBody>
      </p:sp>
      <p:sp>
        <p:nvSpPr>
          <p:cNvPr id="3" name="Substituent text vertical 2"/>
          <p:cNvSpPr>
            <a:spLocks noGrp="1"/>
          </p:cNvSpPr>
          <p:nvPr>
            <p:ph type="body" orient="vert" idx="1"/>
          </p:nvPr>
        </p:nvSpPr>
        <p:spPr>
          <a:xfrm>
            <a:off x="457200" y="914401"/>
            <a:ext cx="6019800" cy="5211763"/>
          </a:xfrm>
        </p:spPr>
        <p:txBody>
          <a:bodyPr vert="eaVert"/>
          <a:lstStyle/>
          <a:p>
            <a:pPr lvl="0" eaLnBrk="1" latinLnBrk="0" hangingPunct="1"/>
            <a:r>
              <a:rPr lang="ro-RO" smtClean="0"/>
              <a:t>Faceți clic pentru a edita stilurile de text Coordonator</a:t>
            </a:r>
          </a:p>
          <a:p>
            <a:pPr lvl="1" eaLnBrk="1" latinLnBrk="0" hangingPunct="1"/>
            <a:r>
              <a:rPr lang="ro-RO" smtClean="0"/>
              <a:t>Al doilea nivel</a:t>
            </a:r>
          </a:p>
          <a:p>
            <a:pPr lvl="2" eaLnBrk="1" latinLnBrk="0" hangingPunct="1"/>
            <a:r>
              <a:rPr lang="ro-RO" smtClean="0"/>
              <a:t>Al treilea nivel</a:t>
            </a:r>
          </a:p>
          <a:p>
            <a:pPr lvl="3" eaLnBrk="1" latinLnBrk="0" hangingPunct="1"/>
            <a:r>
              <a:rPr lang="ro-RO" smtClean="0"/>
              <a:t>Al patrulea nivel</a:t>
            </a:r>
          </a:p>
          <a:p>
            <a:pPr lvl="4" eaLnBrk="1" latinLnBrk="0" hangingPunct="1"/>
            <a:r>
              <a:rPr lang="ro-RO" smtClean="0"/>
              <a:t>Al cincilea nivel</a:t>
            </a:r>
            <a:endParaRPr kumimoji="0" lang="en-US"/>
          </a:p>
        </p:txBody>
      </p:sp>
      <p:sp>
        <p:nvSpPr>
          <p:cNvPr id="4" name="Substituent dată 3"/>
          <p:cNvSpPr>
            <a:spLocks noGrp="1"/>
          </p:cNvSpPr>
          <p:nvPr>
            <p:ph type="dt" sz="half" idx="10"/>
          </p:nvPr>
        </p:nvSpPr>
        <p:spPr/>
        <p:txBody>
          <a:bodyPr/>
          <a:lstStyle/>
          <a:p>
            <a:fld id="{B86EDC96-BB22-4F8C-A181-573B106F6E43}" type="datetimeFigureOut">
              <a:rPr lang="ro-RO" smtClean="0"/>
              <a:pPr/>
              <a:t>14.12.2010</a:t>
            </a:fld>
            <a:endParaRPr lang="ro-RO"/>
          </a:p>
        </p:txBody>
      </p:sp>
      <p:sp>
        <p:nvSpPr>
          <p:cNvPr id="5" name="Substituent subsol 4"/>
          <p:cNvSpPr>
            <a:spLocks noGrp="1"/>
          </p:cNvSpPr>
          <p:nvPr>
            <p:ph type="ftr" sz="quarter" idx="11"/>
          </p:nvPr>
        </p:nvSpPr>
        <p:spPr/>
        <p:txBody>
          <a:bodyPr/>
          <a:lstStyle/>
          <a:p>
            <a:endParaRPr lang="ro-RO"/>
          </a:p>
        </p:txBody>
      </p:sp>
      <p:sp>
        <p:nvSpPr>
          <p:cNvPr id="6" name="Substituent număr diapozitiv 5"/>
          <p:cNvSpPr>
            <a:spLocks noGrp="1"/>
          </p:cNvSpPr>
          <p:nvPr>
            <p:ph type="sldNum" sz="quarter" idx="12"/>
          </p:nvPr>
        </p:nvSpPr>
        <p:spPr/>
        <p:txBody>
          <a:bodyPr/>
          <a:lstStyle/>
          <a:p>
            <a:fld id="{040FAD50-E215-4064-8010-EAEA49095454}" type="slidenum">
              <a:rPr lang="ro-RO" smtClean="0"/>
              <a:pPr/>
              <a:t>‹#›</a:t>
            </a:fld>
            <a:endParaRPr lang="ro-RO"/>
          </a:p>
        </p:txBody>
      </p:sp>
    </p:spTree>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title" preserve="1">
  <p:cSld name="Diapozitiv titlu">
    <p:spTree>
      <p:nvGrpSpPr>
        <p:cNvPr id="1" name=""/>
        <p:cNvGrpSpPr/>
        <p:nvPr/>
      </p:nvGrpSpPr>
      <p:grpSpPr>
        <a:xfrm>
          <a:off x="0" y="0"/>
          <a:ext cx="0" cy="0"/>
          <a:chOff x="0" y="0"/>
          <a:chExt cx="0" cy="0"/>
        </a:xfrm>
      </p:grpSpPr>
      <p:sp>
        <p:nvSpPr>
          <p:cNvPr id="8" name="Titlu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ro-RO" smtClean="0"/>
              <a:t>Faceți clic pentru a edita stilul de titlu Coordonator</a:t>
            </a:r>
            <a:endParaRPr kumimoji="0" lang="en-US"/>
          </a:p>
        </p:txBody>
      </p:sp>
      <p:sp>
        <p:nvSpPr>
          <p:cNvPr id="28" name="Substituent dată 27"/>
          <p:cNvSpPr>
            <a:spLocks noGrp="1"/>
          </p:cNvSpPr>
          <p:nvPr>
            <p:ph type="dt" sz="half" idx="10"/>
          </p:nvPr>
        </p:nvSpPr>
        <p:spPr/>
        <p:txBody>
          <a:bodyPr/>
          <a:lstStyle/>
          <a:p>
            <a:fld id="{B86EDC96-BB22-4F8C-A181-573B106F6E43}" type="datetimeFigureOut">
              <a:rPr lang="ro-RO" smtClean="0"/>
              <a:pPr/>
              <a:t>14.12.2010</a:t>
            </a:fld>
            <a:endParaRPr lang="ro-RO"/>
          </a:p>
        </p:txBody>
      </p:sp>
      <p:sp>
        <p:nvSpPr>
          <p:cNvPr id="17" name="Substituent subsol 16"/>
          <p:cNvSpPr>
            <a:spLocks noGrp="1"/>
          </p:cNvSpPr>
          <p:nvPr>
            <p:ph type="ftr" sz="quarter" idx="11"/>
          </p:nvPr>
        </p:nvSpPr>
        <p:spPr/>
        <p:txBody>
          <a:bodyPr/>
          <a:lstStyle/>
          <a:p>
            <a:endParaRPr lang="ro-RO"/>
          </a:p>
        </p:txBody>
      </p:sp>
      <p:sp>
        <p:nvSpPr>
          <p:cNvPr id="29" name="Substituent număr diapozitiv 28"/>
          <p:cNvSpPr>
            <a:spLocks noGrp="1"/>
          </p:cNvSpPr>
          <p:nvPr>
            <p:ph type="sldNum" sz="quarter" idx="12"/>
          </p:nvPr>
        </p:nvSpPr>
        <p:spPr/>
        <p:txBody>
          <a:bodyPr/>
          <a:lstStyle/>
          <a:p>
            <a:fld id="{040FAD50-E215-4064-8010-EAEA49095454}" type="slidenum">
              <a:rPr lang="ro-RO" smtClean="0"/>
              <a:pPr/>
              <a:t>‹#›</a:t>
            </a:fld>
            <a:endParaRPr lang="ro-RO"/>
          </a:p>
        </p:txBody>
      </p:sp>
      <p:sp>
        <p:nvSpPr>
          <p:cNvPr id="9" name="Subtitlu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o-RO" smtClean="0"/>
              <a:t>Faceți clic pentru editarea stilului de subtitlu al coordonatorului</a:t>
            </a:r>
            <a:endParaRPr kumimoji="0" lang="en-US"/>
          </a:p>
        </p:txBody>
      </p:sp>
    </p:spTree>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obj" preserve="1">
  <p:cSld name="Titlu și conținut">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kumimoji="0" lang="ro-RO" smtClean="0"/>
              <a:t>Faceți clic pentru a edita stilul de titlu Coordonator</a:t>
            </a:r>
            <a:endParaRPr kumimoji="0" lang="en-US"/>
          </a:p>
        </p:txBody>
      </p:sp>
      <p:sp>
        <p:nvSpPr>
          <p:cNvPr id="3" name="Substituent conținut 2"/>
          <p:cNvSpPr>
            <a:spLocks noGrp="1"/>
          </p:cNvSpPr>
          <p:nvPr>
            <p:ph idx="1"/>
          </p:nvPr>
        </p:nvSpPr>
        <p:spPr/>
        <p:txBody>
          <a:bodyPr/>
          <a:lstStyle/>
          <a:p>
            <a:pPr lvl="0" eaLnBrk="1" latinLnBrk="0" hangingPunct="1"/>
            <a:r>
              <a:rPr lang="ro-RO" smtClean="0"/>
              <a:t>Faceți clic pentru a edita stilurile de text Coordonator</a:t>
            </a:r>
          </a:p>
          <a:p>
            <a:pPr lvl="1" eaLnBrk="1" latinLnBrk="0" hangingPunct="1"/>
            <a:r>
              <a:rPr lang="ro-RO" smtClean="0"/>
              <a:t>Al doilea nivel</a:t>
            </a:r>
          </a:p>
          <a:p>
            <a:pPr lvl="2" eaLnBrk="1" latinLnBrk="0" hangingPunct="1"/>
            <a:r>
              <a:rPr lang="ro-RO" smtClean="0"/>
              <a:t>Al treilea nivel</a:t>
            </a:r>
          </a:p>
          <a:p>
            <a:pPr lvl="3" eaLnBrk="1" latinLnBrk="0" hangingPunct="1"/>
            <a:r>
              <a:rPr lang="ro-RO" smtClean="0"/>
              <a:t>Al patrulea nivel</a:t>
            </a:r>
          </a:p>
          <a:p>
            <a:pPr lvl="4" eaLnBrk="1" latinLnBrk="0" hangingPunct="1"/>
            <a:r>
              <a:rPr lang="ro-RO" smtClean="0"/>
              <a:t>Al cincilea nivel</a:t>
            </a:r>
            <a:endParaRPr kumimoji="0" lang="en-US"/>
          </a:p>
        </p:txBody>
      </p:sp>
      <p:sp>
        <p:nvSpPr>
          <p:cNvPr id="4" name="Substituent dată 3"/>
          <p:cNvSpPr>
            <a:spLocks noGrp="1"/>
          </p:cNvSpPr>
          <p:nvPr>
            <p:ph type="dt" sz="half" idx="10"/>
          </p:nvPr>
        </p:nvSpPr>
        <p:spPr/>
        <p:txBody>
          <a:bodyPr/>
          <a:lstStyle/>
          <a:p>
            <a:fld id="{B86EDC96-BB22-4F8C-A181-573B106F6E43}" type="datetimeFigureOut">
              <a:rPr lang="ro-RO" smtClean="0"/>
              <a:pPr/>
              <a:t>14.12.2010</a:t>
            </a:fld>
            <a:endParaRPr lang="ro-RO"/>
          </a:p>
        </p:txBody>
      </p:sp>
      <p:sp>
        <p:nvSpPr>
          <p:cNvPr id="5" name="Substituent subsol 4"/>
          <p:cNvSpPr>
            <a:spLocks noGrp="1"/>
          </p:cNvSpPr>
          <p:nvPr>
            <p:ph type="ftr" sz="quarter" idx="11"/>
          </p:nvPr>
        </p:nvSpPr>
        <p:spPr/>
        <p:txBody>
          <a:bodyPr/>
          <a:lstStyle/>
          <a:p>
            <a:endParaRPr lang="ro-RO"/>
          </a:p>
        </p:txBody>
      </p:sp>
      <p:sp>
        <p:nvSpPr>
          <p:cNvPr id="6" name="Substituent număr diapozitiv 5"/>
          <p:cNvSpPr>
            <a:spLocks noGrp="1"/>
          </p:cNvSpPr>
          <p:nvPr>
            <p:ph type="sldNum" sz="quarter" idx="12"/>
          </p:nvPr>
        </p:nvSpPr>
        <p:spPr/>
        <p:txBody>
          <a:bodyPr/>
          <a:lstStyle/>
          <a:p>
            <a:fld id="{040FAD50-E215-4064-8010-EAEA49095454}" type="slidenum">
              <a:rPr lang="ro-RO" smtClean="0"/>
              <a:pPr/>
              <a:t>‹#›</a:t>
            </a:fld>
            <a:endParaRPr lang="ro-RO"/>
          </a:p>
        </p:txBody>
      </p:sp>
    </p:spTree>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secHead" preserve="1">
  <p:cSld name="Antet secțiune">
    <p:bg>
      <p:bgRef idx="1003">
        <a:schemeClr val="bg2"/>
      </p:bgRef>
    </p:bg>
    <p:spTree>
      <p:nvGrpSpPr>
        <p:cNvPr id="1" name=""/>
        <p:cNvGrpSpPr/>
        <p:nvPr/>
      </p:nvGrpSpPr>
      <p:grpSpPr>
        <a:xfrm>
          <a:off x="0" y="0"/>
          <a:ext cx="0" cy="0"/>
          <a:chOff x="0" y="0"/>
          <a:chExt cx="0" cy="0"/>
        </a:xfrm>
      </p:grpSpPr>
      <p:sp>
        <p:nvSpPr>
          <p:cNvPr id="2" name="Titlu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ro-RO" smtClean="0"/>
              <a:t>Faceți clic pentru a edita stilul de titlu Coordonator</a:t>
            </a:r>
            <a:endParaRPr kumimoji="0" lang="en-US"/>
          </a:p>
        </p:txBody>
      </p:sp>
      <p:sp>
        <p:nvSpPr>
          <p:cNvPr id="3" name="Substituent text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o-RO" smtClean="0"/>
              <a:t>Faceți clic pentru a edita stilurile de text Coordonator</a:t>
            </a:r>
          </a:p>
        </p:txBody>
      </p:sp>
      <p:sp>
        <p:nvSpPr>
          <p:cNvPr id="4" name="Substituent dată 3"/>
          <p:cNvSpPr>
            <a:spLocks noGrp="1"/>
          </p:cNvSpPr>
          <p:nvPr>
            <p:ph type="dt" sz="half" idx="10"/>
          </p:nvPr>
        </p:nvSpPr>
        <p:spPr/>
        <p:txBody>
          <a:bodyPr/>
          <a:lstStyle/>
          <a:p>
            <a:fld id="{B86EDC96-BB22-4F8C-A181-573B106F6E43}" type="datetimeFigureOut">
              <a:rPr lang="ro-RO" smtClean="0"/>
              <a:pPr/>
              <a:t>14.12.2010</a:t>
            </a:fld>
            <a:endParaRPr lang="ro-RO"/>
          </a:p>
        </p:txBody>
      </p:sp>
      <p:sp>
        <p:nvSpPr>
          <p:cNvPr id="5" name="Substituent subsol 4"/>
          <p:cNvSpPr>
            <a:spLocks noGrp="1"/>
          </p:cNvSpPr>
          <p:nvPr>
            <p:ph type="ftr" sz="quarter" idx="11"/>
          </p:nvPr>
        </p:nvSpPr>
        <p:spPr/>
        <p:txBody>
          <a:bodyPr/>
          <a:lstStyle/>
          <a:p>
            <a:endParaRPr lang="ro-RO"/>
          </a:p>
        </p:txBody>
      </p:sp>
      <p:sp>
        <p:nvSpPr>
          <p:cNvPr id="6" name="Substituent număr diapozitiv 5"/>
          <p:cNvSpPr>
            <a:spLocks noGrp="1"/>
          </p:cNvSpPr>
          <p:nvPr>
            <p:ph type="sldNum" sz="quarter" idx="12"/>
          </p:nvPr>
        </p:nvSpPr>
        <p:spPr>
          <a:xfrm>
            <a:off x="7924800" y="6416675"/>
            <a:ext cx="762000" cy="365125"/>
          </a:xfrm>
        </p:spPr>
        <p:txBody>
          <a:bodyPr/>
          <a:lstStyle/>
          <a:p>
            <a:fld id="{040FAD50-E215-4064-8010-EAEA49095454}" type="slidenum">
              <a:rPr lang="ro-RO" smtClean="0"/>
              <a:pPr/>
              <a:t>‹#›</a:t>
            </a:fld>
            <a:endParaRPr lang="ro-RO"/>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Necompletat">
    <p:spTree>
      <p:nvGrpSpPr>
        <p:cNvPr id="1" name=""/>
        <p:cNvGrpSpPr/>
        <p:nvPr/>
      </p:nvGrpSpPr>
      <p:grpSpPr>
        <a:xfrm>
          <a:off x="0" y="0"/>
          <a:ext cx="0" cy="0"/>
          <a:chOff x="0" y="0"/>
          <a:chExt cx="0" cy="0"/>
        </a:xfrm>
      </p:grpSpPr>
      <p:sp>
        <p:nvSpPr>
          <p:cNvPr id="2" name="Substituent dată 1"/>
          <p:cNvSpPr>
            <a:spLocks noGrp="1"/>
          </p:cNvSpPr>
          <p:nvPr>
            <p:ph type="dt" sz="half" idx="10"/>
          </p:nvPr>
        </p:nvSpPr>
        <p:spPr/>
        <p:txBody>
          <a:bodyPr/>
          <a:lstStyle>
            <a:extLst/>
          </a:lstStyle>
          <a:p>
            <a:fld id="{B86EDC96-BB22-4F8C-A181-573B106F6E43}" type="datetimeFigureOut">
              <a:rPr lang="ro-RO" smtClean="0"/>
              <a:pPr/>
              <a:t>14.12.2010</a:t>
            </a:fld>
            <a:endParaRPr lang="ro-RO"/>
          </a:p>
        </p:txBody>
      </p:sp>
      <p:sp>
        <p:nvSpPr>
          <p:cNvPr id="3" name="Substituent subsol 2"/>
          <p:cNvSpPr>
            <a:spLocks noGrp="1"/>
          </p:cNvSpPr>
          <p:nvPr>
            <p:ph type="ftr" sz="quarter" idx="11"/>
          </p:nvPr>
        </p:nvSpPr>
        <p:spPr/>
        <p:txBody>
          <a:bodyPr/>
          <a:lstStyle>
            <a:extLst/>
          </a:lstStyle>
          <a:p>
            <a:endParaRPr lang="ro-RO"/>
          </a:p>
        </p:txBody>
      </p:sp>
      <p:sp>
        <p:nvSpPr>
          <p:cNvPr id="4" name="Substituent număr diapozitiv 3"/>
          <p:cNvSpPr>
            <a:spLocks noGrp="1"/>
          </p:cNvSpPr>
          <p:nvPr>
            <p:ph type="sldNum" sz="quarter" idx="12"/>
          </p:nvPr>
        </p:nvSpPr>
        <p:spPr/>
        <p:txBody>
          <a:bodyPr/>
          <a:lstStyle>
            <a:extLst/>
          </a:lstStyle>
          <a:p>
            <a:fld id="{040FAD50-E215-4064-8010-EAEA49095454}" type="slidenum">
              <a:rPr lang="ro-RO" smtClean="0"/>
              <a:pPr/>
              <a:t>‹#›</a:t>
            </a:fld>
            <a:endParaRPr lang="ro-RO"/>
          </a:p>
        </p:txBody>
      </p:sp>
    </p:spTree>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twoObj" preserve="1">
  <p:cSld name="Două tipuri de conținut">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kumimoji="0" lang="ro-RO" smtClean="0"/>
              <a:t>Faceți clic pentru a edita stilul de titlu Coordonator</a:t>
            </a:r>
            <a:endParaRPr kumimoji="0" lang="en-US"/>
          </a:p>
        </p:txBody>
      </p:sp>
      <p:sp>
        <p:nvSpPr>
          <p:cNvPr id="3" name="Substituent conținut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o-RO" smtClean="0"/>
              <a:t>Faceți clic pentru a edita stilurile de text Coordonator</a:t>
            </a:r>
          </a:p>
          <a:p>
            <a:pPr lvl="1" eaLnBrk="1" latinLnBrk="0" hangingPunct="1"/>
            <a:r>
              <a:rPr lang="ro-RO" smtClean="0"/>
              <a:t>Al doilea nivel</a:t>
            </a:r>
          </a:p>
          <a:p>
            <a:pPr lvl="2" eaLnBrk="1" latinLnBrk="0" hangingPunct="1"/>
            <a:r>
              <a:rPr lang="ro-RO" smtClean="0"/>
              <a:t>Al treilea nivel</a:t>
            </a:r>
          </a:p>
          <a:p>
            <a:pPr lvl="3" eaLnBrk="1" latinLnBrk="0" hangingPunct="1"/>
            <a:r>
              <a:rPr lang="ro-RO" smtClean="0"/>
              <a:t>Al patrulea nivel</a:t>
            </a:r>
          </a:p>
          <a:p>
            <a:pPr lvl="4" eaLnBrk="1" latinLnBrk="0" hangingPunct="1"/>
            <a:r>
              <a:rPr lang="ro-RO" smtClean="0"/>
              <a:t>Al cincilea nivel</a:t>
            </a:r>
            <a:endParaRPr kumimoji="0" lang="en-US"/>
          </a:p>
        </p:txBody>
      </p:sp>
      <p:sp>
        <p:nvSpPr>
          <p:cNvPr id="4" name="Substituent conținut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o-RO" smtClean="0"/>
              <a:t>Faceți clic pentru a edita stilurile de text Coordonator</a:t>
            </a:r>
          </a:p>
          <a:p>
            <a:pPr lvl="1" eaLnBrk="1" latinLnBrk="0" hangingPunct="1"/>
            <a:r>
              <a:rPr lang="ro-RO" smtClean="0"/>
              <a:t>Al doilea nivel</a:t>
            </a:r>
          </a:p>
          <a:p>
            <a:pPr lvl="2" eaLnBrk="1" latinLnBrk="0" hangingPunct="1"/>
            <a:r>
              <a:rPr lang="ro-RO" smtClean="0"/>
              <a:t>Al treilea nivel</a:t>
            </a:r>
          </a:p>
          <a:p>
            <a:pPr lvl="3" eaLnBrk="1" latinLnBrk="0" hangingPunct="1"/>
            <a:r>
              <a:rPr lang="ro-RO" smtClean="0"/>
              <a:t>Al patrulea nivel</a:t>
            </a:r>
          </a:p>
          <a:p>
            <a:pPr lvl="4" eaLnBrk="1" latinLnBrk="0" hangingPunct="1"/>
            <a:r>
              <a:rPr lang="ro-RO" smtClean="0"/>
              <a:t>Al cincilea nivel</a:t>
            </a:r>
            <a:endParaRPr kumimoji="0" lang="en-US"/>
          </a:p>
        </p:txBody>
      </p:sp>
      <p:sp>
        <p:nvSpPr>
          <p:cNvPr id="5" name="Substituent dată 4"/>
          <p:cNvSpPr>
            <a:spLocks noGrp="1"/>
          </p:cNvSpPr>
          <p:nvPr>
            <p:ph type="dt" sz="half" idx="10"/>
          </p:nvPr>
        </p:nvSpPr>
        <p:spPr/>
        <p:txBody>
          <a:bodyPr/>
          <a:lstStyle/>
          <a:p>
            <a:fld id="{B86EDC96-BB22-4F8C-A181-573B106F6E43}" type="datetimeFigureOut">
              <a:rPr lang="ro-RO" smtClean="0"/>
              <a:pPr/>
              <a:t>14.12.2010</a:t>
            </a:fld>
            <a:endParaRPr lang="ro-RO"/>
          </a:p>
        </p:txBody>
      </p:sp>
      <p:sp>
        <p:nvSpPr>
          <p:cNvPr id="6" name="Substituent subsol 5"/>
          <p:cNvSpPr>
            <a:spLocks noGrp="1"/>
          </p:cNvSpPr>
          <p:nvPr>
            <p:ph type="ftr" sz="quarter" idx="11"/>
          </p:nvPr>
        </p:nvSpPr>
        <p:spPr/>
        <p:txBody>
          <a:bodyPr/>
          <a:lstStyle/>
          <a:p>
            <a:endParaRPr lang="ro-RO"/>
          </a:p>
        </p:txBody>
      </p:sp>
      <p:sp>
        <p:nvSpPr>
          <p:cNvPr id="7" name="Substituent număr diapozitiv 6"/>
          <p:cNvSpPr>
            <a:spLocks noGrp="1"/>
          </p:cNvSpPr>
          <p:nvPr>
            <p:ph type="sldNum" sz="quarter" idx="12"/>
          </p:nvPr>
        </p:nvSpPr>
        <p:spPr/>
        <p:txBody>
          <a:bodyPr/>
          <a:lstStyle/>
          <a:p>
            <a:fld id="{040FAD50-E215-4064-8010-EAEA49095454}" type="slidenum">
              <a:rPr lang="ro-RO" smtClean="0"/>
              <a:pPr/>
              <a:t>‹#›</a:t>
            </a:fld>
            <a:endParaRPr lang="ro-RO"/>
          </a:p>
        </p:txBody>
      </p:sp>
    </p:spTree>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twoTxTwoObj" preserve="1">
  <p:cSld name="Comparație">
    <p:spTree>
      <p:nvGrpSpPr>
        <p:cNvPr id="1" name=""/>
        <p:cNvGrpSpPr/>
        <p:nvPr/>
      </p:nvGrpSpPr>
      <p:grpSpPr>
        <a:xfrm>
          <a:off x="0" y="0"/>
          <a:ext cx="0" cy="0"/>
          <a:chOff x="0" y="0"/>
          <a:chExt cx="0" cy="0"/>
        </a:xfrm>
      </p:grpSpPr>
      <p:sp>
        <p:nvSpPr>
          <p:cNvPr id="2" name="Titlu 1"/>
          <p:cNvSpPr>
            <a:spLocks noGrp="1"/>
          </p:cNvSpPr>
          <p:nvPr>
            <p:ph type="title"/>
          </p:nvPr>
        </p:nvSpPr>
        <p:spPr>
          <a:xfrm>
            <a:off x="457200" y="273050"/>
            <a:ext cx="8229600" cy="1143000"/>
          </a:xfrm>
        </p:spPr>
        <p:txBody>
          <a:bodyPr anchor="ctr"/>
          <a:lstStyle>
            <a:lvl1pPr>
              <a:defRPr/>
            </a:lvl1pPr>
          </a:lstStyle>
          <a:p>
            <a:r>
              <a:rPr kumimoji="0" lang="ro-RO" smtClean="0"/>
              <a:t>Faceți clic pentru a edita stilul de titlu Coordonator</a:t>
            </a:r>
            <a:endParaRPr kumimoji="0" lang="en-US"/>
          </a:p>
        </p:txBody>
      </p:sp>
      <p:sp>
        <p:nvSpPr>
          <p:cNvPr id="3" name="Substituent text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o-RO" smtClean="0"/>
              <a:t>Faceți clic pentru a edita stilurile de text Coordonator</a:t>
            </a:r>
          </a:p>
        </p:txBody>
      </p:sp>
      <p:sp>
        <p:nvSpPr>
          <p:cNvPr id="4" name="Substituent text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o-RO" smtClean="0"/>
              <a:t>Faceți clic pentru a edita stilurile de text Coordonator</a:t>
            </a:r>
          </a:p>
        </p:txBody>
      </p:sp>
      <p:sp>
        <p:nvSpPr>
          <p:cNvPr id="5" name="Substituent conținut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ro-RO" smtClean="0"/>
              <a:t>Faceți clic pentru a edita stilurile de text Coordonator</a:t>
            </a:r>
          </a:p>
          <a:p>
            <a:pPr lvl="1" eaLnBrk="1" latinLnBrk="0" hangingPunct="1"/>
            <a:r>
              <a:rPr lang="ro-RO" smtClean="0"/>
              <a:t>Al doilea nivel</a:t>
            </a:r>
          </a:p>
          <a:p>
            <a:pPr lvl="2" eaLnBrk="1" latinLnBrk="0" hangingPunct="1"/>
            <a:r>
              <a:rPr lang="ro-RO" smtClean="0"/>
              <a:t>Al treilea nivel</a:t>
            </a:r>
          </a:p>
          <a:p>
            <a:pPr lvl="3" eaLnBrk="1" latinLnBrk="0" hangingPunct="1"/>
            <a:r>
              <a:rPr lang="ro-RO" smtClean="0"/>
              <a:t>Al patrulea nivel</a:t>
            </a:r>
          </a:p>
          <a:p>
            <a:pPr lvl="4" eaLnBrk="1" latinLnBrk="0" hangingPunct="1"/>
            <a:r>
              <a:rPr lang="ro-RO" smtClean="0"/>
              <a:t>Al cincilea nivel</a:t>
            </a:r>
            <a:endParaRPr kumimoji="0" lang="en-US"/>
          </a:p>
        </p:txBody>
      </p:sp>
      <p:sp>
        <p:nvSpPr>
          <p:cNvPr id="6" name="Substituent conținut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ro-RO" smtClean="0"/>
              <a:t>Faceți clic pentru a edita stilurile de text Coordonator</a:t>
            </a:r>
          </a:p>
          <a:p>
            <a:pPr lvl="1" eaLnBrk="1" latinLnBrk="0" hangingPunct="1"/>
            <a:r>
              <a:rPr lang="ro-RO" smtClean="0"/>
              <a:t>Al doilea nivel</a:t>
            </a:r>
          </a:p>
          <a:p>
            <a:pPr lvl="2" eaLnBrk="1" latinLnBrk="0" hangingPunct="1"/>
            <a:r>
              <a:rPr lang="ro-RO" smtClean="0"/>
              <a:t>Al treilea nivel</a:t>
            </a:r>
          </a:p>
          <a:p>
            <a:pPr lvl="3" eaLnBrk="1" latinLnBrk="0" hangingPunct="1"/>
            <a:r>
              <a:rPr lang="ro-RO" smtClean="0"/>
              <a:t>Al patrulea nivel</a:t>
            </a:r>
          </a:p>
          <a:p>
            <a:pPr lvl="4" eaLnBrk="1" latinLnBrk="0" hangingPunct="1"/>
            <a:r>
              <a:rPr lang="ro-RO" smtClean="0"/>
              <a:t>Al cincilea nivel</a:t>
            </a:r>
            <a:endParaRPr kumimoji="0" lang="en-US"/>
          </a:p>
        </p:txBody>
      </p:sp>
      <p:sp>
        <p:nvSpPr>
          <p:cNvPr id="7" name="Substituent dată 6"/>
          <p:cNvSpPr>
            <a:spLocks noGrp="1"/>
          </p:cNvSpPr>
          <p:nvPr>
            <p:ph type="dt" sz="half" idx="10"/>
          </p:nvPr>
        </p:nvSpPr>
        <p:spPr/>
        <p:txBody>
          <a:bodyPr/>
          <a:lstStyle/>
          <a:p>
            <a:fld id="{B86EDC96-BB22-4F8C-A181-573B106F6E43}" type="datetimeFigureOut">
              <a:rPr lang="ro-RO" smtClean="0"/>
              <a:pPr/>
              <a:t>14.12.2010</a:t>
            </a:fld>
            <a:endParaRPr lang="ro-RO"/>
          </a:p>
        </p:txBody>
      </p:sp>
      <p:sp>
        <p:nvSpPr>
          <p:cNvPr id="8" name="Substituent subsol 7"/>
          <p:cNvSpPr>
            <a:spLocks noGrp="1"/>
          </p:cNvSpPr>
          <p:nvPr>
            <p:ph type="ftr" sz="quarter" idx="11"/>
          </p:nvPr>
        </p:nvSpPr>
        <p:spPr/>
        <p:txBody>
          <a:bodyPr/>
          <a:lstStyle/>
          <a:p>
            <a:endParaRPr lang="ro-RO"/>
          </a:p>
        </p:txBody>
      </p:sp>
      <p:sp>
        <p:nvSpPr>
          <p:cNvPr id="9" name="Substituent număr diapozitiv 8"/>
          <p:cNvSpPr>
            <a:spLocks noGrp="1"/>
          </p:cNvSpPr>
          <p:nvPr>
            <p:ph type="sldNum" sz="quarter" idx="12"/>
          </p:nvPr>
        </p:nvSpPr>
        <p:spPr/>
        <p:txBody>
          <a:bodyPr/>
          <a:lstStyle/>
          <a:p>
            <a:fld id="{040FAD50-E215-4064-8010-EAEA49095454}" type="slidenum">
              <a:rPr lang="ro-RO" smtClean="0"/>
              <a:pPr/>
              <a:t>‹#›</a:t>
            </a:fld>
            <a:endParaRPr lang="ro-RO"/>
          </a:p>
        </p:txBody>
      </p:sp>
    </p:spTree>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titleOnly" preserve="1">
  <p:cSld name="Doar titlu">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kumimoji="0" lang="ro-RO" smtClean="0"/>
              <a:t>Faceți clic pentru a edita stilul de titlu Coordonator</a:t>
            </a:r>
            <a:endParaRPr kumimoji="0" lang="en-US"/>
          </a:p>
        </p:txBody>
      </p:sp>
      <p:sp>
        <p:nvSpPr>
          <p:cNvPr id="3" name="Substituent dată 2"/>
          <p:cNvSpPr>
            <a:spLocks noGrp="1"/>
          </p:cNvSpPr>
          <p:nvPr>
            <p:ph type="dt" sz="half" idx="10"/>
          </p:nvPr>
        </p:nvSpPr>
        <p:spPr/>
        <p:txBody>
          <a:bodyPr/>
          <a:lstStyle/>
          <a:p>
            <a:fld id="{B86EDC96-BB22-4F8C-A181-573B106F6E43}" type="datetimeFigureOut">
              <a:rPr lang="ro-RO" smtClean="0"/>
              <a:pPr/>
              <a:t>14.12.2010</a:t>
            </a:fld>
            <a:endParaRPr lang="ro-RO"/>
          </a:p>
        </p:txBody>
      </p:sp>
      <p:sp>
        <p:nvSpPr>
          <p:cNvPr id="4" name="Substituent subsol 3"/>
          <p:cNvSpPr>
            <a:spLocks noGrp="1"/>
          </p:cNvSpPr>
          <p:nvPr>
            <p:ph type="ftr" sz="quarter" idx="11"/>
          </p:nvPr>
        </p:nvSpPr>
        <p:spPr/>
        <p:txBody>
          <a:bodyPr/>
          <a:lstStyle/>
          <a:p>
            <a:endParaRPr lang="ro-RO"/>
          </a:p>
        </p:txBody>
      </p:sp>
      <p:sp>
        <p:nvSpPr>
          <p:cNvPr id="5" name="Substituent număr diapozitiv 4"/>
          <p:cNvSpPr>
            <a:spLocks noGrp="1"/>
          </p:cNvSpPr>
          <p:nvPr>
            <p:ph type="sldNum" sz="quarter" idx="12"/>
          </p:nvPr>
        </p:nvSpPr>
        <p:spPr/>
        <p:txBody>
          <a:bodyPr/>
          <a:lstStyle/>
          <a:p>
            <a:fld id="{040FAD50-E215-4064-8010-EAEA49095454}" type="slidenum">
              <a:rPr lang="ro-RO" smtClean="0"/>
              <a:pPr/>
              <a:t>‹#›</a:t>
            </a:fld>
            <a:endParaRPr lang="ro-RO"/>
          </a:p>
        </p:txBody>
      </p:sp>
    </p:spTree>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blank" preserve="1">
  <p:cSld name="Necompletat">
    <p:spTree>
      <p:nvGrpSpPr>
        <p:cNvPr id="1" name=""/>
        <p:cNvGrpSpPr/>
        <p:nvPr/>
      </p:nvGrpSpPr>
      <p:grpSpPr>
        <a:xfrm>
          <a:off x="0" y="0"/>
          <a:ext cx="0" cy="0"/>
          <a:chOff x="0" y="0"/>
          <a:chExt cx="0" cy="0"/>
        </a:xfrm>
      </p:grpSpPr>
      <p:sp>
        <p:nvSpPr>
          <p:cNvPr id="2" name="Substituent dată 1"/>
          <p:cNvSpPr>
            <a:spLocks noGrp="1"/>
          </p:cNvSpPr>
          <p:nvPr>
            <p:ph type="dt" sz="half" idx="10"/>
          </p:nvPr>
        </p:nvSpPr>
        <p:spPr/>
        <p:txBody>
          <a:bodyPr/>
          <a:lstStyle/>
          <a:p>
            <a:fld id="{B86EDC96-BB22-4F8C-A181-573B106F6E43}" type="datetimeFigureOut">
              <a:rPr lang="ro-RO" smtClean="0"/>
              <a:pPr/>
              <a:t>14.12.2010</a:t>
            </a:fld>
            <a:endParaRPr lang="ro-RO"/>
          </a:p>
        </p:txBody>
      </p:sp>
      <p:sp>
        <p:nvSpPr>
          <p:cNvPr id="3" name="Substituent subsol 2"/>
          <p:cNvSpPr>
            <a:spLocks noGrp="1"/>
          </p:cNvSpPr>
          <p:nvPr>
            <p:ph type="ftr" sz="quarter" idx="11"/>
          </p:nvPr>
        </p:nvSpPr>
        <p:spPr/>
        <p:txBody>
          <a:bodyPr/>
          <a:lstStyle/>
          <a:p>
            <a:endParaRPr lang="ro-RO"/>
          </a:p>
        </p:txBody>
      </p:sp>
      <p:sp>
        <p:nvSpPr>
          <p:cNvPr id="4" name="Substituent număr diapozitiv 3"/>
          <p:cNvSpPr>
            <a:spLocks noGrp="1"/>
          </p:cNvSpPr>
          <p:nvPr>
            <p:ph type="sldNum" sz="quarter" idx="12"/>
          </p:nvPr>
        </p:nvSpPr>
        <p:spPr/>
        <p:txBody>
          <a:bodyPr/>
          <a:lstStyle/>
          <a:p>
            <a:fld id="{040FAD50-E215-4064-8010-EAEA49095454}" type="slidenum">
              <a:rPr lang="ro-RO" smtClean="0"/>
              <a:pPr/>
              <a:t>‹#›</a:t>
            </a:fld>
            <a:endParaRPr lang="ro-RO"/>
          </a:p>
        </p:txBody>
      </p:sp>
    </p:spTree>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objTx" preserve="1">
  <p:cSld name="Conținut cu legendă">
    <p:spTree>
      <p:nvGrpSpPr>
        <p:cNvPr id="1" name=""/>
        <p:cNvGrpSpPr/>
        <p:nvPr/>
      </p:nvGrpSpPr>
      <p:grpSpPr>
        <a:xfrm>
          <a:off x="0" y="0"/>
          <a:ext cx="0" cy="0"/>
          <a:chOff x="0" y="0"/>
          <a:chExt cx="0" cy="0"/>
        </a:xfrm>
      </p:grpSpPr>
      <p:sp>
        <p:nvSpPr>
          <p:cNvPr id="2" name="Titlu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ro-RO" smtClean="0"/>
              <a:t>Faceți clic pentru a edita stilul de titlu Coordonator</a:t>
            </a:r>
            <a:endParaRPr kumimoji="0" lang="en-US"/>
          </a:p>
        </p:txBody>
      </p:sp>
      <p:sp>
        <p:nvSpPr>
          <p:cNvPr id="3" name="Substituent text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o-RO" smtClean="0"/>
              <a:t>Faceți clic pentru a edita stilurile de text Coordonator</a:t>
            </a:r>
          </a:p>
        </p:txBody>
      </p:sp>
      <p:sp>
        <p:nvSpPr>
          <p:cNvPr id="4" name="Substituent conținut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ro-RO" smtClean="0"/>
              <a:t>Faceți clic pentru a edita stilurile de text Coordonator</a:t>
            </a:r>
          </a:p>
          <a:p>
            <a:pPr lvl="1" eaLnBrk="1" latinLnBrk="0" hangingPunct="1"/>
            <a:r>
              <a:rPr lang="ro-RO" smtClean="0"/>
              <a:t>Al doilea nivel</a:t>
            </a:r>
          </a:p>
          <a:p>
            <a:pPr lvl="2" eaLnBrk="1" latinLnBrk="0" hangingPunct="1"/>
            <a:r>
              <a:rPr lang="ro-RO" smtClean="0"/>
              <a:t>Al treilea nivel</a:t>
            </a:r>
          </a:p>
          <a:p>
            <a:pPr lvl="3" eaLnBrk="1" latinLnBrk="0" hangingPunct="1"/>
            <a:r>
              <a:rPr lang="ro-RO" smtClean="0"/>
              <a:t>Al patrulea nivel</a:t>
            </a:r>
          </a:p>
          <a:p>
            <a:pPr lvl="4" eaLnBrk="1" latinLnBrk="0" hangingPunct="1"/>
            <a:r>
              <a:rPr lang="ro-RO" smtClean="0"/>
              <a:t>Al cincilea nivel</a:t>
            </a:r>
            <a:endParaRPr kumimoji="0" lang="en-US"/>
          </a:p>
        </p:txBody>
      </p:sp>
      <p:sp>
        <p:nvSpPr>
          <p:cNvPr id="5" name="Substituent dată 4"/>
          <p:cNvSpPr>
            <a:spLocks noGrp="1"/>
          </p:cNvSpPr>
          <p:nvPr>
            <p:ph type="dt" sz="half" idx="10"/>
          </p:nvPr>
        </p:nvSpPr>
        <p:spPr/>
        <p:txBody>
          <a:bodyPr/>
          <a:lstStyle/>
          <a:p>
            <a:fld id="{B86EDC96-BB22-4F8C-A181-573B106F6E43}" type="datetimeFigureOut">
              <a:rPr lang="ro-RO" smtClean="0"/>
              <a:pPr/>
              <a:t>14.12.2010</a:t>
            </a:fld>
            <a:endParaRPr lang="ro-RO"/>
          </a:p>
        </p:txBody>
      </p:sp>
      <p:sp>
        <p:nvSpPr>
          <p:cNvPr id="6" name="Substituent subsol 5"/>
          <p:cNvSpPr>
            <a:spLocks noGrp="1"/>
          </p:cNvSpPr>
          <p:nvPr>
            <p:ph type="ftr" sz="quarter" idx="11"/>
          </p:nvPr>
        </p:nvSpPr>
        <p:spPr/>
        <p:txBody>
          <a:bodyPr/>
          <a:lstStyle/>
          <a:p>
            <a:endParaRPr lang="ro-RO"/>
          </a:p>
        </p:txBody>
      </p:sp>
      <p:sp>
        <p:nvSpPr>
          <p:cNvPr id="7" name="Substituent număr diapozitiv 6"/>
          <p:cNvSpPr>
            <a:spLocks noGrp="1"/>
          </p:cNvSpPr>
          <p:nvPr>
            <p:ph type="sldNum" sz="quarter" idx="12"/>
          </p:nvPr>
        </p:nvSpPr>
        <p:spPr/>
        <p:txBody>
          <a:bodyPr/>
          <a:lstStyle/>
          <a:p>
            <a:fld id="{040FAD50-E215-4064-8010-EAEA49095454}" type="slidenum">
              <a:rPr lang="ro-RO" smtClean="0"/>
              <a:pPr/>
              <a:t>‹#›</a:t>
            </a:fld>
            <a:endParaRPr lang="ro-RO"/>
          </a:p>
        </p:txBody>
      </p:sp>
    </p:spTree>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picTx" preserve="1">
  <p:cSld name="Imagine cu legendă">
    <p:spTree>
      <p:nvGrpSpPr>
        <p:cNvPr id="1" name=""/>
        <p:cNvGrpSpPr/>
        <p:nvPr/>
      </p:nvGrpSpPr>
      <p:grpSpPr>
        <a:xfrm>
          <a:off x="0" y="0"/>
          <a:ext cx="0" cy="0"/>
          <a:chOff x="0" y="0"/>
          <a:chExt cx="0" cy="0"/>
        </a:xfrm>
      </p:grpSpPr>
      <p:sp>
        <p:nvSpPr>
          <p:cNvPr id="2" name="Titlu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ro-RO" smtClean="0"/>
              <a:t>Faceți clic pentru a edita stilul de titlu Coordonator</a:t>
            </a:r>
            <a:endParaRPr kumimoji="0" lang="en-US"/>
          </a:p>
        </p:txBody>
      </p:sp>
      <p:sp>
        <p:nvSpPr>
          <p:cNvPr id="3" name="Substituent imagine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ro-RO" smtClean="0">
                <a:solidFill>
                  <a:schemeClr val="lt1"/>
                </a:solidFill>
                <a:latin typeface="+mn-lt"/>
                <a:ea typeface="+mn-ea"/>
                <a:cs typeface="+mn-cs"/>
              </a:rPr>
              <a:t>Faceți clic pe pictogramă pentru a adăuga o imagine</a:t>
            </a:r>
            <a:endParaRPr kumimoji="0" lang="en-US" dirty="0">
              <a:solidFill>
                <a:schemeClr val="lt1"/>
              </a:solidFill>
              <a:latin typeface="+mn-lt"/>
              <a:ea typeface="+mn-ea"/>
              <a:cs typeface="+mn-cs"/>
            </a:endParaRPr>
          </a:p>
        </p:txBody>
      </p:sp>
      <p:sp>
        <p:nvSpPr>
          <p:cNvPr id="4" name="Substituent text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ro-RO" smtClean="0"/>
              <a:t>Faceți clic pentru a edita stilurile de text Coordonator</a:t>
            </a:r>
          </a:p>
        </p:txBody>
      </p:sp>
      <p:sp>
        <p:nvSpPr>
          <p:cNvPr id="5" name="Substituent dată 4"/>
          <p:cNvSpPr>
            <a:spLocks noGrp="1"/>
          </p:cNvSpPr>
          <p:nvPr>
            <p:ph type="dt" sz="half" idx="10"/>
          </p:nvPr>
        </p:nvSpPr>
        <p:spPr/>
        <p:txBody>
          <a:bodyPr/>
          <a:lstStyle/>
          <a:p>
            <a:fld id="{B86EDC96-BB22-4F8C-A181-573B106F6E43}" type="datetimeFigureOut">
              <a:rPr lang="ro-RO" smtClean="0"/>
              <a:pPr/>
              <a:t>14.12.2010</a:t>
            </a:fld>
            <a:endParaRPr lang="ro-RO"/>
          </a:p>
        </p:txBody>
      </p:sp>
      <p:sp>
        <p:nvSpPr>
          <p:cNvPr id="6" name="Substituent subsol 5"/>
          <p:cNvSpPr>
            <a:spLocks noGrp="1"/>
          </p:cNvSpPr>
          <p:nvPr>
            <p:ph type="ftr" sz="quarter" idx="11"/>
          </p:nvPr>
        </p:nvSpPr>
        <p:spPr/>
        <p:txBody>
          <a:bodyPr/>
          <a:lstStyle/>
          <a:p>
            <a:endParaRPr lang="ro-RO"/>
          </a:p>
        </p:txBody>
      </p:sp>
      <p:sp>
        <p:nvSpPr>
          <p:cNvPr id="7" name="Substituent număr diapozitiv 6"/>
          <p:cNvSpPr>
            <a:spLocks noGrp="1"/>
          </p:cNvSpPr>
          <p:nvPr>
            <p:ph type="sldNum" sz="quarter" idx="12"/>
          </p:nvPr>
        </p:nvSpPr>
        <p:spPr/>
        <p:txBody>
          <a:bodyPr/>
          <a:lstStyle/>
          <a:p>
            <a:fld id="{040FAD50-E215-4064-8010-EAEA49095454}" type="slidenum">
              <a:rPr lang="ro-RO" smtClean="0"/>
              <a:pPr/>
              <a:t>‹#›</a:t>
            </a:fld>
            <a:endParaRPr lang="ro-RO"/>
          </a:p>
        </p:txBody>
      </p:sp>
    </p:spTree>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vertTx" preserve="1">
  <p:cSld name="Text vertical și titlu">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kumimoji="0" lang="ro-RO" smtClean="0"/>
              <a:t>Faceți clic pentru a edita stilul de titlu Coordonator</a:t>
            </a:r>
            <a:endParaRPr kumimoji="0" lang="en-US"/>
          </a:p>
        </p:txBody>
      </p:sp>
      <p:sp>
        <p:nvSpPr>
          <p:cNvPr id="3" name="Substituent text vertical 2"/>
          <p:cNvSpPr>
            <a:spLocks noGrp="1"/>
          </p:cNvSpPr>
          <p:nvPr>
            <p:ph type="body" orient="vert" idx="1"/>
          </p:nvPr>
        </p:nvSpPr>
        <p:spPr/>
        <p:txBody>
          <a:bodyPr vert="eaVert"/>
          <a:lstStyle/>
          <a:p>
            <a:pPr lvl="0" eaLnBrk="1" latinLnBrk="0" hangingPunct="1"/>
            <a:r>
              <a:rPr lang="ro-RO" smtClean="0"/>
              <a:t>Faceți clic pentru a edita stilurile de text Coordonator</a:t>
            </a:r>
          </a:p>
          <a:p>
            <a:pPr lvl="1" eaLnBrk="1" latinLnBrk="0" hangingPunct="1"/>
            <a:r>
              <a:rPr lang="ro-RO" smtClean="0"/>
              <a:t>Al doilea nivel</a:t>
            </a:r>
          </a:p>
          <a:p>
            <a:pPr lvl="2" eaLnBrk="1" latinLnBrk="0" hangingPunct="1"/>
            <a:r>
              <a:rPr lang="ro-RO" smtClean="0"/>
              <a:t>Al treilea nivel</a:t>
            </a:r>
          </a:p>
          <a:p>
            <a:pPr lvl="3" eaLnBrk="1" latinLnBrk="0" hangingPunct="1"/>
            <a:r>
              <a:rPr lang="ro-RO" smtClean="0"/>
              <a:t>Al patrulea nivel</a:t>
            </a:r>
          </a:p>
          <a:p>
            <a:pPr lvl="4" eaLnBrk="1" latinLnBrk="0" hangingPunct="1"/>
            <a:r>
              <a:rPr lang="ro-RO" smtClean="0"/>
              <a:t>Al cincilea nivel</a:t>
            </a:r>
            <a:endParaRPr kumimoji="0" lang="en-US"/>
          </a:p>
        </p:txBody>
      </p:sp>
      <p:sp>
        <p:nvSpPr>
          <p:cNvPr id="4" name="Substituent dată 3"/>
          <p:cNvSpPr>
            <a:spLocks noGrp="1"/>
          </p:cNvSpPr>
          <p:nvPr>
            <p:ph type="dt" sz="half" idx="10"/>
          </p:nvPr>
        </p:nvSpPr>
        <p:spPr/>
        <p:txBody>
          <a:bodyPr/>
          <a:lstStyle/>
          <a:p>
            <a:fld id="{B86EDC96-BB22-4F8C-A181-573B106F6E43}" type="datetimeFigureOut">
              <a:rPr lang="ro-RO" smtClean="0"/>
              <a:pPr/>
              <a:t>14.12.2010</a:t>
            </a:fld>
            <a:endParaRPr lang="ro-RO"/>
          </a:p>
        </p:txBody>
      </p:sp>
      <p:sp>
        <p:nvSpPr>
          <p:cNvPr id="5" name="Substituent subsol 4"/>
          <p:cNvSpPr>
            <a:spLocks noGrp="1"/>
          </p:cNvSpPr>
          <p:nvPr>
            <p:ph type="ftr" sz="quarter" idx="11"/>
          </p:nvPr>
        </p:nvSpPr>
        <p:spPr/>
        <p:txBody>
          <a:bodyPr/>
          <a:lstStyle/>
          <a:p>
            <a:endParaRPr lang="ro-RO"/>
          </a:p>
        </p:txBody>
      </p:sp>
      <p:sp>
        <p:nvSpPr>
          <p:cNvPr id="6" name="Substituent număr diapozitiv 5"/>
          <p:cNvSpPr>
            <a:spLocks noGrp="1"/>
          </p:cNvSpPr>
          <p:nvPr>
            <p:ph type="sldNum" sz="quarter" idx="12"/>
          </p:nvPr>
        </p:nvSpPr>
        <p:spPr/>
        <p:txBody>
          <a:bodyPr/>
          <a:lstStyle/>
          <a:p>
            <a:fld id="{040FAD50-E215-4064-8010-EAEA49095454}" type="slidenum">
              <a:rPr lang="ro-RO" smtClean="0"/>
              <a:pPr/>
              <a:t>‹#›</a:t>
            </a:fld>
            <a:endParaRPr lang="ro-RO"/>
          </a:p>
        </p:txBody>
      </p:sp>
    </p:spTree>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vertTitleAndTx" preserve="1">
  <p:cSld name="Titlu vertical și text">
    <p:spTree>
      <p:nvGrpSpPr>
        <p:cNvPr id="1" name=""/>
        <p:cNvGrpSpPr/>
        <p:nvPr/>
      </p:nvGrpSpPr>
      <p:grpSpPr>
        <a:xfrm>
          <a:off x="0" y="0"/>
          <a:ext cx="0" cy="0"/>
          <a:chOff x="0" y="0"/>
          <a:chExt cx="0" cy="0"/>
        </a:xfrm>
      </p:grpSpPr>
      <p:sp>
        <p:nvSpPr>
          <p:cNvPr id="2" name="Titlu vertical 1"/>
          <p:cNvSpPr>
            <a:spLocks noGrp="1"/>
          </p:cNvSpPr>
          <p:nvPr>
            <p:ph type="title" orient="vert"/>
          </p:nvPr>
        </p:nvSpPr>
        <p:spPr>
          <a:xfrm>
            <a:off x="6629400" y="274638"/>
            <a:ext cx="2057400" cy="5851525"/>
          </a:xfrm>
        </p:spPr>
        <p:txBody>
          <a:bodyPr vert="eaVert"/>
          <a:lstStyle/>
          <a:p>
            <a:r>
              <a:rPr kumimoji="0" lang="ro-RO" smtClean="0"/>
              <a:t>Faceți clic pentru a edita stilul de titlu Coordonator</a:t>
            </a:r>
            <a:endParaRPr kumimoji="0" lang="en-US"/>
          </a:p>
        </p:txBody>
      </p:sp>
      <p:sp>
        <p:nvSpPr>
          <p:cNvPr id="3" name="Substituent text vertical 2"/>
          <p:cNvSpPr>
            <a:spLocks noGrp="1"/>
          </p:cNvSpPr>
          <p:nvPr>
            <p:ph type="body" orient="vert" idx="1"/>
          </p:nvPr>
        </p:nvSpPr>
        <p:spPr>
          <a:xfrm>
            <a:off x="457200" y="274638"/>
            <a:ext cx="6019800" cy="5851525"/>
          </a:xfrm>
        </p:spPr>
        <p:txBody>
          <a:bodyPr vert="eaVert"/>
          <a:lstStyle/>
          <a:p>
            <a:pPr lvl="0" eaLnBrk="1" latinLnBrk="0" hangingPunct="1"/>
            <a:r>
              <a:rPr lang="ro-RO" smtClean="0"/>
              <a:t>Faceți clic pentru a edita stilurile de text Coordonator</a:t>
            </a:r>
          </a:p>
          <a:p>
            <a:pPr lvl="1" eaLnBrk="1" latinLnBrk="0" hangingPunct="1"/>
            <a:r>
              <a:rPr lang="ro-RO" smtClean="0"/>
              <a:t>Al doilea nivel</a:t>
            </a:r>
          </a:p>
          <a:p>
            <a:pPr lvl="2" eaLnBrk="1" latinLnBrk="0" hangingPunct="1"/>
            <a:r>
              <a:rPr lang="ro-RO" smtClean="0"/>
              <a:t>Al treilea nivel</a:t>
            </a:r>
          </a:p>
          <a:p>
            <a:pPr lvl="3" eaLnBrk="1" latinLnBrk="0" hangingPunct="1"/>
            <a:r>
              <a:rPr lang="ro-RO" smtClean="0"/>
              <a:t>Al patrulea nivel</a:t>
            </a:r>
          </a:p>
          <a:p>
            <a:pPr lvl="4" eaLnBrk="1" latinLnBrk="0" hangingPunct="1"/>
            <a:r>
              <a:rPr lang="ro-RO" smtClean="0"/>
              <a:t>Al cincilea nivel</a:t>
            </a:r>
            <a:endParaRPr kumimoji="0" lang="en-US"/>
          </a:p>
        </p:txBody>
      </p:sp>
      <p:sp>
        <p:nvSpPr>
          <p:cNvPr id="4" name="Substituent dată 3"/>
          <p:cNvSpPr>
            <a:spLocks noGrp="1"/>
          </p:cNvSpPr>
          <p:nvPr>
            <p:ph type="dt" sz="half" idx="10"/>
          </p:nvPr>
        </p:nvSpPr>
        <p:spPr/>
        <p:txBody>
          <a:bodyPr/>
          <a:lstStyle/>
          <a:p>
            <a:fld id="{B86EDC96-BB22-4F8C-A181-573B106F6E43}" type="datetimeFigureOut">
              <a:rPr lang="ro-RO" smtClean="0"/>
              <a:pPr/>
              <a:t>14.12.2010</a:t>
            </a:fld>
            <a:endParaRPr lang="ro-RO"/>
          </a:p>
        </p:txBody>
      </p:sp>
      <p:sp>
        <p:nvSpPr>
          <p:cNvPr id="5" name="Substituent subsol 4"/>
          <p:cNvSpPr>
            <a:spLocks noGrp="1"/>
          </p:cNvSpPr>
          <p:nvPr>
            <p:ph type="ftr" sz="quarter" idx="11"/>
          </p:nvPr>
        </p:nvSpPr>
        <p:spPr/>
        <p:txBody>
          <a:bodyPr/>
          <a:lstStyle/>
          <a:p>
            <a:endParaRPr lang="ro-RO"/>
          </a:p>
        </p:txBody>
      </p:sp>
      <p:sp>
        <p:nvSpPr>
          <p:cNvPr id="6" name="Substituent număr diapozitiv 5"/>
          <p:cNvSpPr>
            <a:spLocks noGrp="1"/>
          </p:cNvSpPr>
          <p:nvPr>
            <p:ph type="sldNum" sz="quarter" idx="12"/>
          </p:nvPr>
        </p:nvSpPr>
        <p:spPr/>
        <p:txBody>
          <a:bodyPr/>
          <a:lstStyle/>
          <a:p>
            <a:fld id="{040FAD50-E215-4064-8010-EAEA49095454}" type="slidenum">
              <a:rPr lang="ro-RO" smtClean="0"/>
              <a:pPr/>
              <a:t>‹#›</a:t>
            </a:fld>
            <a:endParaRPr lang="ro-RO"/>
          </a:p>
        </p:txBody>
      </p:sp>
    </p:spTree>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title" preserve="1">
  <p:cSld name="Diapozitiv titlu">
    <p:spTree>
      <p:nvGrpSpPr>
        <p:cNvPr id="1" name=""/>
        <p:cNvGrpSpPr/>
        <p:nvPr/>
      </p:nvGrpSpPr>
      <p:grpSpPr>
        <a:xfrm>
          <a:off x="0" y="0"/>
          <a:ext cx="0" cy="0"/>
          <a:chOff x="0" y="0"/>
          <a:chExt cx="0" cy="0"/>
        </a:xfrm>
      </p:grpSpPr>
      <p:sp>
        <p:nvSpPr>
          <p:cNvPr id="14" name="Titlu 13"/>
          <p:cNvSpPr>
            <a:spLocks noGrp="1"/>
          </p:cNvSpPr>
          <p:nvPr>
            <p:ph type="ctrTitle"/>
          </p:nvPr>
        </p:nvSpPr>
        <p:spPr>
          <a:xfrm>
            <a:off x="1432560" y="359898"/>
            <a:ext cx="7406640" cy="1472184"/>
          </a:xfrm>
        </p:spPr>
        <p:txBody>
          <a:bodyPr anchor="b"/>
          <a:lstStyle>
            <a:lvl1pPr algn="l">
              <a:defRPr/>
            </a:lvl1pPr>
            <a:extLst/>
          </a:lstStyle>
          <a:p>
            <a:r>
              <a:rPr kumimoji="0" lang="ro-RO" smtClean="0"/>
              <a:t>Faceți clic pentru a edita stilul de titlu Coordonator</a:t>
            </a:r>
            <a:endParaRPr kumimoji="0" lang="en-US"/>
          </a:p>
        </p:txBody>
      </p:sp>
      <p:sp>
        <p:nvSpPr>
          <p:cNvPr id="22" name="Subtitlu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o-RO" smtClean="0"/>
              <a:t>Faceți clic pentru editarea stilului de subtitlu al coordonatorului</a:t>
            </a:r>
            <a:endParaRPr kumimoji="0" lang="en-US"/>
          </a:p>
        </p:txBody>
      </p:sp>
      <p:sp>
        <p:nvSpPr>
          <p:cNvPr id="7" name="Substituent dată 6"/>
          <p:cNvSpPr>
            <a:spLocks noGrp="1"/>
          </p:cNvSpPr>
          <p:nvPr>
            <p:ph type="dt" sz="half" idx="10"/>
          </p:nvPr>
        </p:nvSpPr>
        <p:spPr/>
        <p:txBody>
          <a:bodyPr/>
          <a:lstStyle>
            <a:extLst/>
          </a:lstStyle>
          <a:p>
            <a:fld id="{B86EDC96-BB22-4F8C-A181-573B106F6E43}" type="datetimeFigureOut">
              <a:rPr lang="ro-RO" smtClean="0"/>
              <a:pPr/>
              <a:t>14.12.2010</a:t>
            </a:fld>
            <a:endParaRPr lang="ro-RO"/>
          </a:p>
        </p:txBody>
      </p:sp>
      <p:sp>
        <p:nvSpPr>
          <p:cNvPr id="20" name="Substituent subsol 19"/>
          <p:cNvSpPr>
            <a:spLocks noGrp="1"/>
          </p:cNvSpPr>
          <p:nvPr>
            <p:ph type="ftr" sz="quarter" idx="11"/>
          </p:nvPr>
        </p:nvSpPr>
        <p:spPr/>
        <p:txBody>
          <a:bodyPr/>
          <a:lstStyle>
            <a:extLst/>
          </a:lstStyle>
          <a:p>
            <a:endParaRPr lang="ro-RO"/>
          </a:p>
        </p:txBody>
      </p:sp>
      <p:sp>
        <p:nvSpPr>
          <p:cNvPr id="10" name="Substituent număr diapozitiv 9"/>
          <p:cNvSpPr>
            <a:spLocks noGrp="1"/>
          </p:cNvSpPr>
          <p:nvPr>
            <p:ph type="sldNum" sz="quarter" idx="12"/>
          </p:nvPr>
        </p:nvSpPr>
        <p:spPr/>
        <p:txBody>
          <a:bodyPr/>
          <a:lstStyle>
            <a:extLst/>
          </a:lstStyle>
          <a:p>
            <a:fld id="{040FAD50-E215-4064-8010-EAEA49095454}" type="slidenum">
              <a:rPr lang="ro-RO" smtClean="0"/>
              <a:pPr/>
              <a:t>‹#›</a:t>
            </a:fld>
            <a:endParaRPr lang="ro-RO"/>
          </a:p>
        </p:txBody>
      </p:sp>
      <p:sp>
        <p:nvSpPr>
          <p:cNvPr id="8"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obj" preserve="1">
  <p:cSld name="Titlu și conținut">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extLst/>
          </a:lstStyle>
          <a:p>
            <a:r>
              <a:rPr kumimoji="0" lang="ro-RO" smtClean="0"/>
              <a:t>Faceți clic pentru a edita stilul de titlu Coordonator</a:t>
            </a:r>
            <a:endParaRPr kumimoji="0" lang="en-US"/>
          </a:p>
        </p:txBody>
      </p:sp>
      <p:sp>
        <p:nvSpPr>
          <p:cNvPr id="3" name="Substituent conținut 2"/>
          <p:cNvSpPr>
            <a:spLocks noGrp="1"/>
          </p:cNvSpPr>
          <p:nvPr>
            <p:ph idx="1"/>
          </p:nvPr>
        </p:nvSpPr>
        <p:spPr/>
        <p:txBody>
          <a:bodyPr/>
          <a:lstStyle>
            <a:extLst/>
          </a:lstStyle>
          <a:p>
            <a:pPr lvl="0" eaLnBrk="1" latinLnBrk="0" hangingPunct="1"/>
            <a:r>
              <a:rPr lang="ro-RO" smtClean="0"/>
              <a:t>Faceți clic pentru a edita stilurile de text Coordonator</a:t>
            </a:r>
          </a:p>
          <a:p>
            <a:pPr lvl="1" eaLnBrk="1" latinLnBrk="0" hangingPunct="1"/>
            <a:r>
              <a:rPr lang="ro-RO" smtClean="0"/>
              <a:t>Al doilea nivel</a:t>
            </a:r>
          </a:p>
          <a:p>
            <a:pPr lvl="2" eaLnBrk="1" latinLnBrk="0" hangingPunct="1"/>
            <a:r>
              <a:rPr lang="ro-RO" smtClean="0"/>
              <a:t>Al treilea nivel</a:t>
            </a:r>
          </a:p>
          <a:p>
            <a:pPr lvl="3" eaLnBrk="1" latinLnBrk="0" hangingPunct="1"/>
            <a:r>
              <a:rPr lang="ro-RO" smtClean="0"/>
              <a:t>Al patrulea nivel</a:t>
            </a:r>
          </a:p>
          <a:p>
            <a:pPr lvl="4" eaLnBrk="1" latinLnBrk="0" hangingPunct="1"/>
            <a:r>
              <a:rPr lang="ro-RO" smtClean="0"/>
              <a:t>Al cincilea nivel</a:t>
            </a:r>
            <a:endParaRPr kumimoji="0" lang="en-US"/>
          </a:p>
        </p:txBody>
      </p:sp>
      <p:sp>
        <p:nvSpPr>
          <p:cNvPr id="4" name="Substituent dată 3"/>
          <p:cNvSpPr>
            <a:spLocks noGrp="1"/>
          </p:cNvSpPr>
          <p:nvPr>
            <p:ph type="dt" sz="half" idx="10"/>
          </p:nvPr>
        </p:nvSpPr>
        <p:spPr/>
        <p:txBody>
          <a:bodyPr/>
          <a:lstStyle>
            <a:extLst/>
          </a:lstStyle>
          <a:p>
            <a:fld id="{B86EDC96-BB22-4F8C-A181-573B106F6E43}" type="datetimeFigureOut">
              <a:rPr lang="ro-RO" smtClean="0"/>
              <a:pPr/>
              <a:t>14.12.2010</a:t>
            </a:fld>
            <a:endParaRPr lang="ro-RO"/>
          </a:p>
        </p:txBody>
      </p:sp>
      <p:sp>
        <p:nvSpPr>
          <p:cNvPr id="5" name="Substituent subsol 4"/>
          <p:cNvSpPr>
            <a:spLocks noGrp="1"/>
          </p:cNvSpPr>
          <p:nvPr>
            <p:ph type="ftr" sz="quarter" idx="11"/>
          </p:nvPr>
        </p:nvSpPr>
        <p:spPr/>
        <p:txBody>
          <a:bodyPr/>
          <a:lstStyle>
            <a:extLst/>
          </a:lstStyle>
          <a:p>
            <a:endParaRPr lang="ro-RO"/>
          </a:p>
        </p:txBody>
      </p:sp>
      <p:sp>
        <p:nvSpPr>
          <p:cNvPr id="6" name="Substituent număr diapozitiv 5"/>
          <p:cNvSpPr>
            <a:spLocks noGrp="1"/>
          </p:cNvSpPr>
          <p:nvPr>
            <p:ph type="sldNum" sz="quarter" idx="12"/>
          </p:nvPr>
        </p:nvSpPr>
        <p:spPr/>
        <p:txBody>
          <a:bodyPr/>
          <a:lstStyle>
            <a:extLst/>
          </a:lstStyle>
          <a:p>
            <a:fld id="{040FAD50-E215-4064-8010-EAEA49095454}" type="slidenum">
              <a:rPr lang="ro-RO" smtClean="0"/>
              <a:pPr/>
              <a:t>‹#›</a:t>
            </a:fld>
            <a:endParaRPr lang="ro-RO"/>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ținut cu legendă">
    <p:bg>
      <p:bgRef idx="1003">
        <a:schemeClr val="bg1"/>
      </p:bgRef>
    </p:bg>
    <p:spTree>
      <p:nvGrpSpPr>
        <p:cNvPr id="1" name=""/>
        <p:cNvGrpSpPr/>
        <p:nvPr/>
      </p:nvGrpSpPr>
      <p:grpSpPr>
        <a:xfrm>
          <a:off x="0" y="0"/>
          <a:ext cx="0" cy="0"/>
          <a:chOff x="0" y="0"/>
          <a:chExt cx="0" cy="0"/>
        </a:xfrm>
      </p:grpSpPr>
      <p:sp>
        <p:nvSpPr>
          <p:cNvPr id="2" name="Titlu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ro-RO" smtClean="0"/>
              <a:t>Faceți clic pentru a edita stilul de titlu Coordonator</a:t>
            </a:r>
            <a:endParaRPr kumimoji="0" lang="en-US"/>
          </a:p>
        </p:txBody>
      </p:sp>
      <p:sp>
        <p:nvSpPr>
          <p:cNvPr id="3" name="Substituent text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ro-RO" smtClean="0"/>
              <a:t>Faceți clic pentru a edita stilurile de text Coordonator</a:t>
            </a:r>
          </a:p>
        </p:txBody>
      </p:sp>
      <p:sp>
        <p:nvSpPr>
          <p:cNvPr id="4" name="Substituent conținut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o-RO" smtClean="0"/>
              <a:t>Faceți clic pentru a edita stilurile de text Coordonator</a:t>
            </a:r>
          </a:p>
          <a:p>
            <a:pPr lvl="1" eaLnBrk="1" latinLnBrk="0" hangingPunct="1"/>
            <a:r>
              <a:rPr lang="ro-RO" smtClean="0"/>
              <a:t>Al doilea nivel</a:t>
            </a:r>
          </a:p>
          <a:p>
            <a:pPr lvl="2" eaLnBrk="1" latinLnBrk="0" hangingPunct="1"/>
            <a:r>
              <a:rPr lang="ro-RO" smtClean="0"/>
              <a:t>Al treilea nivel</a:t>
            </a:r>
          </a:p>
          <a:p>
            <a:pPr lvl="3" eaLnBrk="1" latinLnBrk="0" hangingPunct="1"/>
            <a:r>
              <a:rPr lang="ro-RO" smtClean="0"/>
              <a:t>Al patrulea nivel</a:t>
            </a:r>
          </a:p>
          <a:p>
            <a:pPr lvl="4" eaLnBrk="1" latinLnBrk="0" hangingPunct="1"/>
            <a:r>
              <a:rPr lang="ro-RO" smtClean="0"/>
              <a:t>Al cincilea nivel</a:t>
            </a:r>
            <a:endParaRPr kumimoji="0" lang="en-US"/>
          </a:p>
        </p:txBody>
      </p:sp>
      <p:sp>
        <p:nvSpPr>
          <p:cNvPr id="5" name="Substituent dată 4"/>
          <p:cNvSpPr>
            <a:spLocks noGrp="1"/>
          </p:cNvSpPr>
          <p:nvPr>
            <p:ph type="dt" sz="half" idx="10"/>
          </p:nvPr>
        </p:nvSpPr>
        <p:spPr>
          <a:xfrm>
            <a:off x="6727032" y="6407944"/>
            <a:ext cx="1920240" cy="365760"/>
          </a:xfrm>
        </p:spPr>
        <p:txBody>
          <a:bodyPr/>
          <a:lstStyle>
            <a:extLst/>
          </a:lstStyle>
          <a:p>
            <a:fld id="{B86EDC96-BB22-4F8C-A181-573B106F6E43}" type="datetimeFigureOut">
              <a:rPr lang="ro-RO" smtClean="0"/>
              <a:pPr/>
              <a:t>14.12.2010</a:t>
            </a:fld>
            <a:endParaRPr lang="ro-RO"/>
          </a:p>
        </p:txBody>
      </p:sp>
      <p:sp>
        <p:nvSpPr>
          <p:cNvPr id="6" name="Substituent subsol 5"/>
          <p:cNvSpPr>
            <a:spLocks noGrp="1"/>
          </p:cNvSpPr>
          <p:nvPr>
            <p:ph type="ftr" sz="quarter" idx="11"/>
          </p:nvPr>
        </p:nvSpPr>
        <p:spPr/>
        <p:txBody>
          <a:bodyPr/>
          <a:lstStyle>
            <a:extLst/>
          </a:lstStyle>
          <a:p>
            <a:endParaRPr lang="ro-RO"/>
          </a:p>
        </p:txBody>
      </p:sp>
      <p:sp>
        <p:nvSpPr>
          <p:cNvPr id="7" name="Substituent număr diapozitiv 6"/>
          <p:cNvSpPr>
            <a:spLocks noGrp="1"/>
          </p:cNvSpPr>
          <p:nvPr>
            <p:ph type="sldNum" sz="quarter" idx="12"/>
          </p:nvPr>
        </p:nvSpPr>
        <p:spPr/>
        <p:txBody>
          <a:bodyPr/>
          <a:lstStyle>
            <a:extLst/>
          </a:lstStyle>
          <a:p>
            <a:fld id="{040FAD50-E215-4064-8010-EAEA49095454}" type="slidenum">
              <a:rPr lang="ro-RO" smtClean="0"/>
              <a:pPr/>
              <a:t>‹#›</a:t>
            </a:fld>
            <a:endParaRPr lang="ro-RO"/>
          </a:p>
        </p:txBody>
      </p:sp>
    </p:spTree>
  </p:cSld>
  <p:clrMapOvr>
    <a:overrideClrMapping bg1="lt1" tx1="dk1" bg2="lt2" tx2="dk2" accent1="accent1" accent2="accent2" accent3="accent3" accent4="accent4" accent5="accent5" accent6="accent6" hlink="hlink" folHlink="folHlink"/>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showMasterSp="0" type="secHead" preserve="1">
  <p:cSld name="Antet secțiune">
    <p:spTree>
      <p:nvGrpSpPr>
        <p:cNvPr id="1" name=""/>
        <p:cNvGrpSpPr/>
        <p:nvPr/>
      </p:nvGrpSpPr>
      <p:grpSpPr>
        <a:xfrm>
          <a:off x="0" y="0"/>
          <a:ext cx="0" cy="0"/>
          <a:chOff x="0" y="0"/>
          <a:chExt cx="0" cy="0"/>
        </a:xfrm>
      </p:grpSpPr>
      <p:sp>
        <p:nvSpPr>
          <p:cNvPr id="7" name="Dreptunghi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u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ro-RO" smtClean="0"/>
              <a:t>Faceți clic pentru a edita stilul de titlu Coordonator</a:t>
            </a:r>
            <a:endParaRPr kumimoji="0" lang="en-US"/>
          </a:p>
        </p:txBody>
      </p:sp>
      <p:sp>
        <p:nvSpPr>
          <p:cNvPr id="3" name="Substituent text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o-RO" smtClean="0"/>
              <a:t>Faceți clic pentru a edita stilurile de text Coordonator</a:t>
            </a:r>
          </a:p>
        </p:txBody>
      </p:sp>
      <p:sp>
        <p:nvSpPr>
          <p:cNvPr id="4" name="Substituent dată 3"/>
          <p:cNvSpPr>
            <a:spLocks noGrp="1"/>
          </p:cNvSpPr>
          <p:nvPr>
            <p:ph type="dt" sz="half" idx="10"/>
          </p:nvPr>
        </p:nvSpPr>
        <p:spPr/>
        <p:txBody>
          <a:bodyPr/>
          <a:lstStyle>
            <a:extLst/>
          </a:lstStyle>
          <a:p>
            <a:fld id="{B86EDC96-BB22-4F8C-A181-573B106F6E43}" type="datetimeFigureOut">
              <a:rPr lang="ro-RO" smtClean="0"/>
              <a:pPr/>
              <a:t>14.12.2010</a:t>
            </a:fld>
            <a:endParaRPr lang="ro-RO"/>
          </a:p>
        </p:txBody>
      </p:sp>
      <p:sp>
        <p:nvSpPr>
          <p:cNvPr id="5" name="Substituent subsol 4"/>
          <p:cNvSpPr>
            <a:spLocks noGrp="1"/>
          </p:cNvSpPr>
          <p:nvPr>
            <p:ph type="ftr" sz="quarter" idx="11"/>
          </p:nvPr>
        </p:nvSpPr>
        <p:spPr/>
        <p:txBody>
          <a:bodyPr/>
          <a:lstStyle>
            <a:extLst/>
          </a:lstStyle>
          <a:p>
            <a:endParaRPr lang="ro-RO"/>
          </a:p>
        </p:txBody>
      </p:sp>
      <p:sp>
        <p:nvSpPr>
          <p:cNvPr id="6" name="Substituent număr diapozitiv 5"/>
          <p:cNvSpPr>
            <a:spLocks noGrp="1"/>
          </p:cNvSpPr>
          <p:nvPr>
            <p:ph type="sldNum" sz="quarter" idx="12"/>
          </p:nvPr>
        </p:nvSpPr>
        <p:spPr/>
        <p:txBody>
          <a:bodyPr/>
          <a:lstStyle>
            <a:extLst/>
          </a:lstStyle>
          <a:p>
            <a:fld id="{040FAD50-E215-4064-8010-EAEA49095454}" type="slidenum">
              <a:rPr lang="ro-RO" smtClean="0"/>
              <a:pPr/>
              <a:t>‹#›</a:t>
            </a:fld>
            <a:endParaRPr lang="ro-RO"/>
          </a:p>
        </p:txBody>
      </p:sp>
      <p:sp>
        <p:nvSpPr>
          <p:cNvPr id="10" name="Dreptunghi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twoObj" preserve="1">
  <p:cSld name="Două tipuri de conținut">
    <p:spTree>
      <p:nvGrpSpPr>
        <p:cNvPr id="1" name=""/>
        <p:cNvGrpSpPr/>
        <p:nvPr/>
      </p:nvGrpSpPr>
      <p:grpSpPr>
        <a:xfrm>
          <a:off x="0" y="0"/>
          <a:ext cx="0" cy="0"/>
          <a:chOff x="0" y="0"/>
          <a:chExt cx="0" cy="0"/>
        </a:xfrm>
      </p:grpSpPr>
      <p:sp>
        <p:nvSpPr>
          <p:cNvPr id="2" name="Titlu 1"/>
          <p:cNvSpPr>
            <a:spLocks noGrp="1"/>
          </p:cNvSpPr>
          <p:nvPr>
            <p:ph type="title"/>
          </p:nvPr>
        </p:nvSpPr>
        <p:spPr>
          <a:xfrm>
            <a:off x="1435608" y="274320"/>
            <a:ext cx="7498080" cy="1143000"/>
          </a:xfrm>
        </p:spPr>
        <p:txBody>
          <a:bodyPr/>
          <a:lstStyle>
            <a:extLst/>
          </a:lstStyle>
          <a:p>
            <a:r>
              <a:rPr kumimoji="0" lang="ro-RO" smtClean="0"/>
              <a:t>Faceți clic pentru a edita stilul de titlu Coordonator</a:t>
            </a:r>
            <a:endParaRPr kumimoji="0" lang="en-US"/>
          </a:p>
        </p:txBody>
      </p:sp>
      <p:sp>
        <p:nvSpPr>
          <p:cNvPr id="3" name="Substituent conținut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o-RO" smtClean="0"/>
              <a:t>Faceți clic pentru a edita stilurile de text Coordonator</a:t>
            </a:r>
          </a:p>
          <a:p>
            <a:pPr lvl="1" eaLnBrk="1" latinLnBrk="0" hangingPunct="1"/>
            <a:r>
              <a:rPr lang="ro-RO" smtClean="0"/>
              <a:t>Al doilea nivel</a:t>
            </a:r>
          </a:p>
          <a:p>
            <a:pPr lvl="2" eaLnBrk="1" latinLnBrk="0" hangingPunct="1"/>
            <a:r>
              <a:rPr lang="ro-RO" smtClean="0"/>
              <a:t>Al treilea nivel</a:t>
            </a:r>
          </a:p>
          <a:p>
            <a:pPr lvl="3" eaLnBrk="1" latinLnBrk="0" hangingPunct="1"/>
            <a:r>
              <a:rPr lang="ro-RO" smtClean="0"/>
              <a:t>Al patrulea nivel</a:t>
            </a:r>
          </a:p>
          <a:p>
            <a:pPr lvl="4" eaLnBrk="1" latinLnBrk="0" hangingPunct="1"/>
            <a:r>
              <a:rPr lang="ro-RO" smtClean="0"/>
              <a:t>Al cincilea nivel</a:t>
            </a:r>
            <a:endParaRPr kumimoji="0" lang="en-US"/>
          </a:p>
        </p:txBody>
      </p:sp>
      <p:sp>
        <p:nvSpPr>
          <p:cNvPr id="4" name="Substituent conținut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o-RO" smtClean="0"/>
              <a:t>Faceți clic pentru a edita stilurile de text Coordonator</a:t>
            </a:r>
          </a:p>
          <a:p>
            <a:pPr lvl="1" eaLnBrk="1" latinLnBrk="0" hangingPunct="1"/>
            <a:r>
              <a:rPr lang="ro-RO" smtClean="0"/>
              <a:t>Al doilea nivel</a:t>
            </a:r>
          </a:p>
          <a:p>
            <a:pPr lvl="2" eaLnBrk="1" latinLnBrk="0" hangingPunct="1"/>
            <a:r>
              <a:rPr lang="ro-RO" smtClean="0"/>
              <a:t>Al treilea nivel</a:t>
            </a:r>
          </a:p>
          <a:p>
            <a:pPr lvl="3" eaLnBrk="1" latinLnBrk="0" hangingPunct="1"/>
            <a:r>
              <a:rPr lang="ro-RO" smtClean="0"/>
              <a:t>Al patrulea nivel</a:t>
            </a:r>
          </a:p>
          <a:p>
            <a:pPr lvl="4" eaLnBrk="1" latinLnBrk="0" hangingPunct="1"/>
            <a:r>
              <a:rPr lang="ro-RO" smtClean="0"/>
              <a:t>Al cincilea nivel</a:t>
            </a:r>
            <a:endParaRPr kumimoji="0" lang="en-US"/>
          </a:p>
        </p:txBody>
      </p:sp>
      <p:sp>
        <p:nvSpPr>
          <p:cNvPr id="5" name="Substituent dată 4"/>
          <p:cNvSpPr>
            <a:spLocks noGrp="1"/>
          </p:cNvSpPr>
          <p:nvPr>
            <p:ph type="dt" sz="half" idx="10"/>
          </p:nvPr>
        </p:nvSpPr>
        <p:spPr/>
        <p:txBody>
          <a:bodyPr/>
          <a:lstStyle>
            <a:extLst/>
          </a:lstStyle>
          <a:p>
            <a:fld id="{B86EDC96-BB22-4F8C-A181-573B106F6E43}" type="datetimeFigureOut">
              <a:rPr lang="ro-RO" smtClean="0"/>
              <a:pPr/>
              <a:t>14.12.2010</a:t>
            </a:fld>
            <a:endParaRPr lang="ro-RO"/>
          </a:p>
        </p:txBody>
      </p:sp>
      <p:sp>
        <p:nvSpPr>
          <p:cNvPr id="6" name="Substituent subsol 5"/>
          <p:cNvSpPr>
            <a:spLocks noGrp="1"/>
          </p:cNvSpPr>
          <p:nvPr>
            <p:ph type="ftr" sz="quarter" idx="11"/>
          </p:nvPr>
        </p:nvSpPr>
        <p:spPr/>
        <p:txBody>
          <a:bodyPr/>
          <a:lstStyle>
            <a:extLst/>
          </a:lstStyle>
          <a:p>
            <a:endParaRPr lang="ro-RO"/>
          </a:p>
        </p:txBody>
      </p:sp>
      <p:sp>
        <p:nvSpPr>
          <p:cNvPr id="7" name="Substituent număr diapozitiv 6"/>
          <p:cNvSpPr>
            <a:spLocks noGrp="1"/>
          </p:cNvSpPr>
          <p:nvPr>
            <p:ph type="sldNum" sz="quarter" idx="12"/>
          </p:nvPr>
        </p:nvSpPr>
        <p:spPr/>
        <p:txBody>
          <a:bodyPr/>
          <a:lstStyle>
            <a:extLst/>
          </a:lstStyle>
          <a:p>
            <a:fld id="{040FAD50-E215-4064-8010-EAEA49095454}" type="slidenum">
              <a:rPr lang="ro-RO" smtClean="0"/>
              <a:pPr/>
              <a:t>‹#›</a:t>
            </a:fld>
            <a:endParaRPr lang="ro-RO"/>
          </a:p>
        </p:txBody>
      </p:sp>
    </p:spTree>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showMasterSp="0" type="twoTxTwoObj" preserve="1">
  <p:cSld name="Comparație">
    <p:spTree>
      <p:nvGrpSpPr>
        <p:cNvPr id="1" name=""/>
        <p:cNvGrpSpPr/>
        <p:nvPr/>
      </p:nvGrpSpPr>
      <p:grpSpPr>
        <a:xfrm>
          <a:off x="0" y="0"/>
          <a:ext cx="0" cy="0"/>
          <a:chOff x="0" y="0"/>
          <a:chExt cx="0" cy="0"/>
        </a:xfrm>
      </p:grpSpPr>
      <p:sp>
        <p:nvSpPr>
          <p:cNvPr id="2" name="Titlu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ro-RO" smtClean="0"/>
              <a:t>Faceți clic pentru a edita stilul de titlu Coordonator</a:t>
            </a:r>
            <a:endParaRPr kumimoji="0" lang="en-US"/>
          </a:p>
        </p:txBody>
      </p:sp>
      <p:sp>
        <p:nvSpPr>
          <p:cNvPr id="3" name="Substituent text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o-RO" smtClean="0"/>
              <a:t>Faceți clic pentru a edita stilurile de text Coordonator</a:t>
            </a:r>
          </a:p>
        </p:txBody>
      </p:sp>
      <p:sp>
        <p:nvSpPr>
          <p:cNvPr id="4" name="Substituent text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o-RO" smtClean="0"/>
              <a:t>Faceți clic pentru a edita stilurile de text Coordonator</a:t>
            </a:r>
          </a:p>
        </p:txBody>
      </p:sp>
      <p:sp>
        <p:nvSpPr>
          <p:cNvPr id="5" name="Substituent conținut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ro-RO" smtClean="0"/>
              <a:t>Faceți clic pentru a edita stilurile de text Coordonator</a:t>
            </a:r>
          </a:p>
          <a:p>
            <a:pPr lvl="1" eaLnBrk="1" latinLnBrk="0" hangingPunct="1"/>
            <a:r>
              <a:rPr lang="ro-RO" smtClean="0"/>
              <a:t>Al doilea nivel</a:t>
            </a:r>
          </a:p>
          <a:p>
            <a:pPr lvl="2" eaLnBrk="1" latinLnBrk="0" hangingPunct="1"/>
            <a:r>
              <a:rPr lang="ro-RO" smtClean="0"/>
              <a:t>Al treilea nivel</a:t>
            </a:r>
          </a:p>
          <a:p>
            <a:pPr lvl="3" eaLnBrk="1" latinLnBrk="0" hangingPunct="1"/>
            <a:r>
              <a:rPr lang="ro-RO" smtClean="0"/>
              <a:t>Al patrulea nivel</a:t>
            </a:r>
          </a:p>
          <a:p>
            <a:pPr lvl="4" eaLnBrk="1" latinLnBrk="0" hangingPunct="1"/>
            <a:r>
              <a:rPr lang="ro-RO" smtClean="0"/>
              <a:t>Al cincilea nivel</a:t>
            </a:r>
            <a:endParaRPr kumimoji="0" lang="en-US"/>
          </a:p>
        </p:txBody>
      </p:sp>
      <p:sp>
        <p:nvSpPr>
          <p:cNvPr id="6" name="Substituent conținut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ro-RO" smtClean="0"/>
              <a:t>Faceți clic pentru a edita stilurile de text Coordonator</a:t>
            </a:r>
          </a:p>
          <a:p>
            <a:pPr lvl="1" eaLnBrk="1" latinLnBrk="0" hangingPunct="1"/>
            <a:r>
              <a:rPr lang="ro-RO" smtClean="0"/>
              <a:t>Al doilea nivel</a:t>
            </a:r>
          </a:p>
          <a:p>
            <a:pPr lvl="2" eaLnBrk="1" latinLnBrk="0" hangingPunct="1"/>
            <a:r>
              <a:rPr lang="ro-RO" smtClean="0"/>
              <a:t>Al treilea nivel</a:t>
            </a:r>
          </a:p>
          <a:p>
            <a:pPr lvl="3" eaLnBrk="1" latinLnBrk="0" hangingPunct="1"/>
            <a:r>
              <a:rPr lang="ro-RO" smtClean="0"/>
              <a:t>Al patrulea nivel</a:t>
            </a:r>
          </a:p>
          <a:p>
            <a:pPr lvl="4" eaLnBrk="1" latinLnBrk="0" hangingPunct="1"/>
            <a:r>
              <a:rPr lang="ro-RO" smtClean="0"/>
              <a:t>Al cincilea nivel</a:t>
            </a:r>
            <a:endParaRPr kumimoji="0" lang="en-US"/>
          </a:p>
        </p:txBody>
      </p:sp>
      <p:sp>
        <p:nvSpPr>
          <p:cNvPr id="7" name="Substituent dată 6"/>
          <p:cNvSpPr>
            <a:spLocks noGrp="1"/>
          </p:cNvSpPr>
          <p:nvPr>
            <p:ph type="dt" sz="half" idx="10"/>
          </p:nvPr>
        </p:nvSpPr>
        <p:spPr/>
        <p:txBody>
          <a:bodyPr/>
          <a:lstStyle>
            <a:extLst/>
          </a:lstStyle>
          <a:p>
            <a:fld id="{B86EDC96-BB22-4F8C-A181-573B106F6E43}" type="datetimeFigureOut">
              <a:rPr lang="ro-RO" smtClean="0"/>
              <a:pPr/>
              <a:t>14.12.2010</a:t>
            </a:fld>
            <a:endParaRPr lang="ro-RO"/>
          </a:p>
        </p:txBody>
      </p:sp>
      <p:sp>
        <p:nvSpPr>
          <p:cNvPr id="8" name="Substituent subsol 7"/>
          <p:cNvSpPr>
            <a:spLocks noGrp="1"/>
          </p:cNvSpPr>
          <p:nvPr>
            <p:ph type="ftr" sz="quarter" idx="11"/>
          </p:nvPr>
        </p:nvSpPr>
        <p:spPr/>
        <p:txBody>
          <a:bodyPr/>
          <a:lstStyle>
            <a:extLst/>
          </a:lstStyle>
          <a:p>
            <a:endParaRPr lang="ro-RO"/>
          </a:p>
        </p:txBody>
      </p:sp>
      <p:sp>
        <p:nvSpPr>
          <p:cNvPr id="9" name="Substituent număr diapozitiv 8"/>
          <p:cNvSpPr>
            <a:spLocks noGrp="1"/>
          </p:cNvSpPr>
          <p:nvPr>
            <p:ph type="sldNum" sz="quarter" idx="12"/>
          </p:nvPr>
        </p:nvSpPr>
        <p:spPr/>
        <p:txBody>
          <a:bodyPr/>
          <a:lstStyle>
            <a:extLst/>
          </a:lstStyle>
          <a:p>
            <a:fld id="{040FAD50-E215-4064-8010-EAEA49095454}" type="slidenum">
              <a:rPr lang="ro-RO" smtClean="0"/>
              <a:pPr/>
              <a:t>‹#›</a:t>
            </a:fld>
            <a:endParaRPr lang="ro-RO"/>
          </a:p>
        </p:txBody>
      </p:sp>
    </p:spTree>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titleOnly" preserve="1">
  <p:cSld name="Doar titlu">
    <p:spTree>
      <p:nvGrpSpPr>
        <p:cNvPr id="1" name=""/>
        <p:cNvGrpSpPr/>
        <p:nvPr/>
      </p:nvGrpSpPr>
      <p:grpSpPr>
        <a:xfrm>
          <a:off x="0" y="0"/>
          <a:ext cx="0" cy="0"/>
          <a:chOff x="0" y="0"/>
          <a:chExt cx="0" cy="0"/>
        </a:xfrm>
      </p:grpSpPr>
      <p:sp>
        <p:nvSpPr>
          <p:cNvPr id="2" name="Titlu 1"/>
          <p:cNvSpPr>
            <a:spLocks noGrp="1"/>
          </p:cNvSpPr>
          <p:nvPr>
            <p:ph type="title"/>
          </p:nvPr>
        </p:nvSpPr>
        <p:spPr>
          <a:xfrm>
            <a:off x="1435608" y="274320"/>
            <a:ext cx="7498080" cy="1143000"/>
          </a:xfrm>
        </p:spPr>
        <p:txBody>
          <a:bodyPr anchor="ctr"/>
          <a:lstStyle>
            <a:extLst/>
          </a:lstStyle>
          <a:p>
            <a:r>
              <a:rPr kumimoji="0" lang="ro-RO" smtClean="0"/>
              <a:t>Faceți clic pentru a edita stilul de titlu Coordonator</a:t>
            </a:r>
            <a:endParaRPr kumimoji="0" lang="en-US"/>
          </a:p>
        </p:txBody>
      </p:sp>
      <p:sp>
        <p:nvSpPr>
          <p:cNvPr id="3" name="Substituent dată 2"/>
          <p:cNvSpPr>
            <a:spLocks noGrp="1"/>
          </p:cNvSpPr>
          <p:nvPr>
            <p:ph type="dt" sz="half" idx="10"/>
          </p:nvPr>
        </p:nvSpPr>
        <p:spPr/>
        <p:txBody>
          <a:bodyPr/>
          <a:lstStyle>
            <a:extLst/>
          </a:lstStyle>
          <a:p>
            <a:fld id="{B86EDC96-BB22-4F8C-A181-573B106F6E43}" type="datetimeFigureOut">
              <a:rPr lang="ro-RO" smtClean="0"/>
              <a:pPr/>
              <a:t>14.12.2010</a:t>
            </a:fld>
            <a:endParaRPr lang="ro-RO"/>
          </a:p>
        </p:txBody>
      </p:sp>
      <p:sp>
        <p:nvSpPr>
          <p:cNvPr id="4" name="Substituent subsol 3"/>
          <p:cNvSpPr>
            <a:spLocks noGrp="1"/>
          </p:cNvSpPr>
          <p:nvPr>
            <p:ph type="ftr" sz="quarter" idx="11"/>
          </p:nvPr>
        </p:nvSpPr>
        <p:spPr/>
        <p:txBody>
          <a:bodyPr/>
          <a:lstStyle>
            <a:extLst/>
          </a:lstStyle>
          <a:p>
            <a:endParaRPr lang="ro-RO"/>
          </a:p>
        </p:txBody>
      </p:sp>
      <p:sp>
        <p:nvSpPr>
          <p:cNvPr id="5" name="Substituent număr diapozitiv 4"/>
          <p:cNvSpPr>
            <a:spLocks noGrp="1"/>
          </p:cNvSpPr>
          <p:nvPr>
            <p:ph type="sldNum" sz="quarter" idx="12"/>
          </p:nvPr>
        </p:nvSpPr>
        <p:spPr/>
        <p:txBody>
          <a:bodyPr/>
          <a:lstStyle>
            <a:extLst/>
          </a:lstStyle>
          <a:p>
            <a:fld id="{040FAD50-E215-4064-8010-EAEA49095454}" type="slidenum">
              <a:rPr lang="ro-RO" smtClean="0"/>
              <a:pPr/>
              <a:t>‹#›</a:t>
            </a:fld>
            <a:endParaRPr lang="ro-RO"/>
          </a:p>
        </p:txBody>
      </p:sp>
    </p:spTree>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showMasterSp="0" type="blank" preserve="1">
  <p:cSld name="Necompletat">
    <p:spTree>
      <p:nvGrpSpPr>
        <p:cNvPr id="1" name=""/>
        <p:cNvGrpSpPr/>
        <p:nvPr/>
      </p:nvGrpSpPr>
      <p:grpSpPr>
        <a:xfrm>
          <a:off x="0" y="0"/>
          <a:ext cx="0" cy="0"/>
          <a:chOff x="0" y="0"/>
          <a:chExt cx="0" cy="0"/>
        </a:xfrm>
      </p:grpSpPr>
      <p:sp>
        <p:nvSpPr>
          <p:cNvPr id="5" name="Dreptunghi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Substituent dată 1"/>
          <p:cNvSpPr>
            <a:spLocks noGrp="1"/>
          </p:cNvSpPr>
          <p:nvPr>
            <p:ph type="dt" sz="half" idx="10"/>
          </p:nvPr>
        </p:nvSpPr>
        <p:spPr/>
        <p:txBody>
          <a:bodyPr/>
          <a:lstStyle>
            <a:extLst/>
          </a:lstStyle>
          <a:p>
            <a:fld id="{B86EDC96-BB22-4F8C-A181-573B106F6E43}" type="datetimeFigureOut">
              <a:rPr lang="ro-RO" smtClean="0"/>
              <a:pPr/>
              <a:t>14.12.2010</a:t>
            </a:fld>
            <a:endParaRPr lang="ro-RO"/>
          </a:p>
        </p:txBody>
      </p:sp>
      <p:sp>
        <p:nvSpPr>
          <p:cNvPr id="3" name="Substituent subsol 2"/>
          <p:cNvSpPr>
            <a:spLocks noGrp="1"/>
          </p:cNvSpPr>
          <p:nvPr>
            <p:ph type="ftr" sz="quarter" idx="11"/>
          </p:nvPr>
        </p:nvSpPr>
        <p:spPr/>
        <p:txBody>
          <a:bodyPr/>
          <a:lstStyle>
            <a:extLst/>
          </a:lstStyle>
          <a:p>
            <a:endParaRPr lang="ro-RO"/>
          </a:p>
        </p:txBody>
      </p:sp>
      <p:sp>
        <p:nvSpPr>
          <p:cNvPr id="4" name="Substituent număr diapozitiv 3"/>
          <p:cNvSpPr>
            <a:spLocks noGrp="1"/>
          </p:cNvSpPr>
          <p:nvPr>
            <p:ph type="sldNum" sz="quarter" idx="12"/>
          </p:nvPr>
        </p:nvSpPr>
        <p:spPr/>
        <p:txBody>
          <a:bodyPr/>
          <a:lstStyle>
            <a:extLst/>
          </a:lstStyle>
          <a:p>
            <a:fld id="{040FAD50-E215-4064-8010-EAEA49095454}" type="slidenum">
              <a:rPr lang="ro-RO" smtClean="0"/>
              <a:pPr/>
              <a:t>‹#›</a:t>
            </a:fld>
            <a:endParaRPr lang="ro-RO"/>
          </a:p>
        </p:txBody>
      </p:sp>
      <p:sp>
        <p:nvSpPr>
          <p:cNvPr id="6" name="Dreptunghi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showMasterSp="0" type="objTx" preserve="1">
  <p:cSld name="Conținut cu legendă">
    <p:spTree>
      <p:nvGrpSpPr>
        <p:cNvPr id="1" name=""/>
        <p:cNvGrpSpPr/>
        <p:nvPr/>
      </p:nvGrpSpPr>
      <p:grpSpPr>
        <a:xfrm>
          <a:off x="0" y="0"/>
          <a:ext cx="0" cy="0"/>
          <a:chOff x="0" y="0"/>
          <a:chExt cx="0" cy="0"/>
        </a:xfrm>
      </p:grpSpPr>
      <p:sp>
        <p:nvSpPr>
          <p:cNvPr id="2" name="Titlu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ro-RO" smtClean="0"/>
              <a:t>Faceți clic pentru a edita stilul de titlu Coordonator</a:t>
            </a:r>
            <a:endParaRPr kumimoji="0" lang="en-US"/>
          </a:p>
        </p:txBody>
      </p:sp>
      <p:sp>
        <p:nvSpPr>
          <p:cNvPr id="3" name="Substituent text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ro-RO" smtClean="0"/>
              <a:t>Faceți clic pentru a edita stilurile de text Coordonator</a:t>
            </a:r>
          </a:p>
        </p:txBody>
      </p:sp>
      <p:sp>
        <p:nvSpPr>
          <p:cNvPr id="4" name="Substituent conținut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o-RO" smtClean="0"/>
              <a:t>Faceți clic pentru a edita stilurile de text Coordonator</a:t>
            </a:r>
          </a:p>
          <a:p>
            <a:pPr lvl="1" eaLnBrk="1" latinLnBrk="0" hangingPunct="1"/>
            <a:r>
              <a:rPr lang="ro-RO" smtClean="0"/>
              <a:t>Al doilea nivel</a:t>
            </a:r>
          </a:p>
          <a:p>
            <a:pPr lvl="2" eaLnBrk="1" latinLnBrk="0" hangingPunct="1"/>
            <a:r>
              <a:rPr lang="ro-RO" smtClean="0"/>
              <a:t>Al treilea nivel</a:t>
            </a:r>
          </a:p>
          <a:p>
            <a:pPr lvl="3" eaLnBrk="1" latinLnBrk="0" hangingPunct="1"/>
            <a:r>
              <a:rPr lang="ro-RO" smtClean="0"/>
              <a:t>Al patrulea nivel</a:t>
            </a:r>
          </a:p>
          <a:p>
            <a:pPr lvl="4" eaLnBrk="1" latinLnBrk="0" hangingPunct="1"/>
            <a:r>
              <a:rPr lang="ro-RO" smtClean="0"/>
              <a:t>Al cincilea nivel</a:t>
            </a:r>
            <a:endParaRPr kumimoji="0" lang="en-US"/>
          </a:p>
        </p:txBody>
      </p:sp>
      <p:sp>
        <p:nvSpPr>
          <p:cNvPr id="5" name="Substituent dată 4"/>
          <p:cNvSpPr>
            <a:spLocks noGrp="1"/>
          </p:cNvSpPr>
          <p:nvPr>
            <p:ph type="dt" sz="half" idx="10"/>
          </p:nvPr>
        </p:nvSpPr>
        <p:spPr/>
        <p:txBody>
          <a:bodyPr/>
          <a:lstStyle>
            <a:extLst/>
          </a:lstStyle>
          <a:p>
            <a:fld id="{B86EDC96-BB22-4F8C-A181-573B106F6E43}" type="datetimeFigureOut">
              <a:rPr lang="ro-RO" smtClean="0"/>
              <a:pPr/>
              <a:t>14.12.2010</a:t>
            </a:fld>
            <a:endParaRPr lang="ro-RO"/>
          </a:p>
        </p:txBody>
      </p:sp>
      <p:sp>
        <p:nvSpPr>
          <p:cNvPr id="6" name="Substituent subsol 5"/>
          <p:cNvSpPr>
            <a:spLocks noGrp="1"/>
          </p:cNvSpPr>
          <p:nvPr>
            <p:ph type="ftr" sz="quarter" idx="11"/>
          </p:nvPr>
        </p:nvSpPr>
        <p:spPr/>
        <p:txBody>
          <a:bodyPr/>
          <a:lstStyle>
            <a:extLst/>
          </a:lstStyle>
          <a:p>
            <a:endParaRPr lang="ro-RO"/>
          </a:p>
        </p:txBody>
      </p:sp>
      <p:sp>
        <p:nvSpPr>
          <p:cNvPr id="7" name="Substituent număr diapozitiv 6"/>
          <p:cNvSpPr>
            <a:spLocks noGrp="1"/>
          </p:cNvSpPr>
          <p:nvPr>
            <p:ph type="sldNum" sz="quarter" idx="12"/>
          </p:nvPr>
        </p:nvSpPr>
        <p:spPr/>
        <p:txBody>
          <a:bodyPr/>
          <a:lstStyle>
            <a:extLst/>
          </a:lstStyle>
          <a:p>
            <a:fld id="{040FAD50-E215-4064-8010-EAEA49095454}" type="slidenum">
              <a:rPr lang="ro-RO" smtClean="0"/>
              <a:pPr/>
              <a:t>‹#›</a:t>
            </a:fld>
            <a:endParaRPr lang="ro-RO"/>
          </a:p>
        </p:txBody>
      </p:sp>
    </p:spTree>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showMasterSp="0" type="picTx" preserve="1">
  <p:cSld name="Imagine cu legendă">
    <p:spTree>
      <p:nvGrpSpPr>
        <p:cNvPr id="1" name=""/>
        <p:cNvGrpSpPr/>
        <p:nvPr/>
      </p:nvGrpSpPr>
      <p:grpSpPr>
        <a:xfrm>
          <a:off x="0" y="0"/>
          <a:ext cx="0" cy="0"/>
          <a:chOff x="0" y="0"/>
          <a:chExt cx="0" cy="0"/>
        </a:xfrm>
      </p:grpSpPr>
      <p:sp>
        <p:nvSpPr>
          <p:cNvPr id="2" name="Titlu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ro-RO" smtClean="0"/>
              <a:t>Faceți clic pentru a edita stilul de titlu Coordonator</a:t>
            </a:r>
            <a:endParaRPr kumimoji="0" lang="en-US"/>
          </a:p>
        </p:txBody>
      </p:sp>
      <p:sp>
        <p:nvSpPr>
          <p:cNvPr id="5" name="Substituent dată 4"/>
          <p:cNvSpPr>
            <a:spLocks noGrp="1"/>
          </p:cNvSpPr>
          <p:nvPr>
            <p:ph type="dt" sz="half" idx="10"/>
          </p:nvPr>
        </p:nvSpPr>
        <p:spPr/>
        <p:txBody>
          <a:bodyPr/>
          <a:lstStyle>
            <a:extLst/>
          </a:lstStyle>
          <a:p>
            <a:fld id="{B86EDC96-BB22-4F8C-A181-573B106F6E43}" type="datetimeFigureOut">
              <a:rPr lang="ro-RO" smtClean="0"/>
              <a:pPr/>
              <a:t>14.12.2010</a:t>
            </a:fld>
            <a:endParaRPr lang="ro-RO"/>
          </a:p>
        </p:txBody>
      </p:sp>
      <p:sp>
        <p:nvSpPr>
          <p:cNvPr id="6" name="Substituent subsol 5"/>
          <p:cNvSpPr>
            <a:spLocks noGrp="1"/>
          </p:cNvSpPr>
          <p:nvPr>
            <p:ph type="ftr" sz="quarter" idx="11"/>
          </p:nvPr>
        </p:nvSpPr>
        <p:spPr/>
        <p:txBody>
          <a:bodyPr/>
          <a:lstStyle>
            <a:extLst/>
          </a:lstStyle>
          <a:p>
            <a:endParaRPr lang="ro-RO"/>
          </a:p>
        </p:txBody>
      </p:sp>
      <p:sp>
        <p:nvSpPr>
          <p:cNvPr id="7" name="Substituent număr diapozitiv 6"/>
          <p:cNvSpPr>
            <a:spLocks noGrp="1"/>
          </p:cNvSpPr>
          <p:nvPr>
            <p:ph type="sldNum" sz="quarter" idx="12"/>
          </p:nvPr>
        </p:nvSpPr>
        <p:spPr/>
        <p:txBody>
          <a:bodyPr/>
          <a:lstStyle>
            <a:extLst/>
          </a:lstStyle>
          <a:p>
            <a:fld id="{040FAD50-E215-4064-8010-EAEA49095454}" type="slidenum">
              <a:rPr lang="ro-RO" smtClean="0"/>
              <a:pPr/>
              <a:t>‹#›</a:t>
            </a:fld>
            <a:endParaRPr lang="ro-RO"/>
          </a:p>
        </p:txBody>
      </p:sp>
      <p:sp>
        <p:nvSpPr>
          <p:cNvPr id="8" name="Dreptunghi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Substituent imagine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ro-RO" smtClean="0"/>
              <a:t>Faceți clic pe pictogramă pentru a adăuga o imagine</a:t>
            </a:r>
            <a:endParaRPr kumimoji="0" lang="en-US" dirty="0"/>
          </a:p>
        </p:txBody>
      </p:sp>
      <p:sp>
        <p:nvSpPr>
          <p:cNvPr id="9" name="Schemă logică: Proce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Schemă logică: Proce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Substituent text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ro-RO" smtClean="0"/>
              <a:t>Faceți clic pentru a edita stilurile de text Coordonator</a:t>
            </a:r>
          </a:p>
        </p:txBody>
      </p:sp>
    </p:spTree>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vertTx" preserve="1">
  <p:cSld name="Text vertical și titlu">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extLst/>
          </a:lstStyle>
          <a:p>
            <a:r>
              <a:rPr kumimoji="0" lang="ro-RO" smtClean="0"/>
              <a:t>Faceți clic pentru a edita stilul de titlu Coordonator</a:t>
            </a:r>
            <a:endParaRPr kumimoji="0" lang="en-US"/>
          </a:p>
        </p:txBody>
      </p:sp>
      <p:sp>
        <p:nvSpPr>
          <p:cNvPr id="3" name="Substituent text vertical 2"/>
          <p:cNvSpPr>
            <a:spLocks noGrp="1"/>
          </p:cNvSpPr>
          <p:nvPr>
            <p:ph type="body" orient="vert" idx="1"/>
          </p:nvPr>
        </p:nvSpPr>
        <p:spPr/>
        <p:txBody>
          <a:bodyPr vert="eaVert"/>
          <a:lstStyle>
            <a:extLst/>
          </a:lstStyle>
          <a:p>
            <a:pPr lvl="0" eaLnBrk="1" latinLnBrk="0" hangingPunct="1"/>
            <a:r>
              <a:rPr lang="ro-RO" smtClean="0"/>
              <a:t>Faceți clic pentru a edita stilurile de text Coordonator</a:t>
            </a:r>
          </a:p>
          <a:p>
            <a:pPr lvl="1" eaLnBrk="1" latinLnBrk="0" hangingPunct="1"/>
            <a:r>
              <a:rPr lang="ro-RO" smtClean="0"/>
              <a:t>Al doilea nivel</a:t>
            </a:r>
          </a:p>
          <a:p>
            <a:pPr lvl="2" eaLnBrk="1" latinLnBrk="0" hangingPunct="1"/>
            <a:r>
              <a:rPr lang="ro-RO" smtClean="0"/>
              <a:t>Al treilea nivel</a:t>
            </a:r>
          </a:p>
          <a:p>
            <a:pPr lvl="3" eaLnBrk="1" latinLnBrk="0" hangingPunct="1"/>
            <a:r>
              <a:rPr lang="ro-RO" smtClean="0"/>
              <a:t>Al patrulea nivel</a:t>
            </a:r>
          </a:p>
          <a:p>
            <a:pPr lvl="4" eaLnBrk="1" latinLnBrk="0" hangingPunct="1"/>
            <a:r>
              <a:rPr lang="ro-RO" smtClean="0"/>
              <a:t>Al cincilea nivel</a:t>
            </a:r>
            <a:endParaRPr kumimoji="0" lang="en-US"/>
          </a:p>
        </p:txBody>
      </p:sp>
      <p:sp>
        <p:nvSpPr>
          <p:cNvPr id="4" name="Substituent dată 3"/>
          <p:cNvSpPr>
            <a:spLocks noGrp="1"/>
          </p:cNvSpPr>
          <p:nvPr>
            <p:ph type="dt" sz="half" idx="10"/>
          </p:nvPr>
        </p:nvSpPr>
        <p:spPr/>
        <p:txBody>
          <a:bodyPr/>
          <a:lstStyle>
            <a:extLst/>
          </a:lstStyle>
          <a:p>
            <a:fld id="{B86EDC96-BB22-4F8C-A181-573B106F6E43}" type="datetimeFigureOut">
              <a:rPr lang="ro-RO" smtClean="0"/>
              <a:pPr/>
              <a:t>14.12.2010</a:t>
            </a:fld>
            <a:endParaRPr lang="ro-RO"/>
          </a:p>
        </p:txBody>
      </p:sp>
      <p:sp>
        <p:nvSpPr>
          <p:cNvPr id="5" name="Substituent subsol 4"/>
          <p:cNvSpPr>
            <a:spLocks noGrp="1"/>
          </p:cNvSpPr>
          <p:nvPr>
            <p:ph type="ftr" sz="quarter" idx="11"/>
          </p:nvPr>
        </p:nvSpPr>
        <p:spPr/>
        <p:txBody>
          <a:bodyPr/>
          <a:lstStyle>
            <a:extLst/>
          </a:lstStyle>
          <a:p>
            <a:endParaRPr lang="ro-RO"/>
          </a:p>
        </p:txBody>
      </p:sp>
      <p:sp>
        <p:nvSpPr>
          <p:cNvPr id="6" name="Substituent număr diapozitiv 5"/>
          <p:cNvSpPr>
            <a:spLocks noGrp="1"/>
          </p:cNvSpPr>
          <p:nvPr>
            <p:ph type="sldNum" sz="quarter" idx="12"/>
          </p:nvPr>
        </p:nvSpPr>
        <p:spPr/>
        <p:txBody>
          <a:bodyPr/>
          <a:lstStyle>
            <a:extLst/>
          </a:lstStyle>
          <a:p>
            <a:fld id="{040FAD50-E215-4064-8010-EAEA49095454}" type="slidenum">
              <a:rPr lang="ro-RO" smtClean="0"/>
              <a:pPr/>
              <a:t>‹#›</a:t>
            </a:fld>
            <a:endParaRPr lang="ro-RO"/>
          </a:p>
        </p:txBody>
      </p:sp>
    </p:spTree>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vertTitleAndTx" preserve="1">
  <p:cSld name="Titlu vertical și text">
    <p:spTree>
      <p:nvGrpSpPr>
        <p:cNvPr id="1" name=""/>
        <p:cNvGrpSpPr/>
        <p:nvPr/>
      </p:nvGrpSpPr>
      <p:grpSpPr>
        <a:xfrm>
          <a:off x="0" y="0"/>
          <a:ext cx="0" cy="0"/>
          <a:chOff x="0" y="0"/>
          <a:chExt cx="0" cy="0"/>
        </a:xfrm>
      </p:grpSpPr>
      <p:sp>
        <p:nvSpPr>
          <p:cNvPr id="2" name="Titlu vertical 1"/>
          <p:cNvSpPr>
            <a:spLocks noGrp="1"/>
          </p:cNvSpPr>
          <p:nvPr>
            <p:ph type="title" orient="vert"/>
          </p:nvPr>
        </p:nvSpPr>
        <p:spPr>
          <a:xfrm>
            <a:off x="6858000" y="274639"/>
            <a:ext cx="1828800" cy="5851525"/>
          </a:xfrm>
        </p:spPr>
        <p:txBody>
          <a:bodyPr vert="eaVert"/>
          <a:lstStyle>
            <a:extLst/>
          </a:lstStyle>
          <a:p>
            <a:r>
              <a:rPr kumimoji="0" lang="ro-RO" smtClean="0"/>
              <a:t>Faceți clic pentru a edita stilul de titlu Coordonator</a:t>
            </a:r>
            <a:endParaRPr kumimoji="0" lang="en-US"/>
          </a:p>
        </p:txBody>
      </p:sp>
      <p:sp>
        <p:nvSpPr>
          <p:cNvPr id="3" name="Substituent text vertical 2"/>
          <p:cNvSpPr>
            <a:spLocks noGrp="1"/>
          </p:cNvSpPr>
          <p:nvPr>
            <p:ph type="body" orient="vert" idx="1"/>
          </p:nvPr>
        </p:nvSpPr>
        <p:spPr>
          <a:xfrm>
            <a:off x="1143000" y="274640"/>
            <a:ext cx="5562600" cy="5851525"/>
          </a:xfrm>
        </p:spPr>
        <p:txBody>
          <a:bodyPr vert="eaVert"/>
          <a:lstStyle>
            <a:extLst/>
          </a:lstStyle>
          <a:p>
            <a:pPr lvl="0" eaLnBrk="1" latinLnBrk="0" hangingPunct="1"/>
            <a:r>
              <a:rPr lang="ro-RO" smtClean="0"/>
              <a:t>Faceți clic pentru a edita stilurile de text Coordonator</a:t>
            </a:r>
          </a:p>
          <a:p>
            <a:pPr lvl="1" eaLnBrk="1" latinLnBrk="0" hangingPunct="1"/>
            <a:r>
              <a:rPr lang="ro-RO" smtClean="0"/>
              <a:t>Al doilea nivel</a:t>
            </a:r>
          </a:p>
          <a:p>
            <a:pPr lvl="2" eaLnBrk="1" latinLnBrk="0" hangingPunct="1"/>
            <a:r>
              <a:rPr lang="ro-RO" smtClean="0"/>
              <a:t>Al treilea nivel</a:t>
            </a:r>
          </a:p>
          <a:p>
            <a:pPr lvl="3" eaLnBrk="1" latinLnBrk="0" hangingPunct="1"/>
            <a:r>
              <a:rPr lang="ro-RO" smtClean="0"/>
              <a:t>Al patrulea nivel</a:t>
            </a:r>
          </a:p>
          <a:p>
            <a:pPr lvl="4" eaLnBrk="1" latinLnBrk="0" hangingPunct="1"/>
            <a:r>
              <a:rPr lang="ro-RO" smtClean="0"/>
              <a:t>Al cincilea nivel</a:t>
            </a:r>
            <a:endParaRPr kumimoji="0" lang="en-US"/>
          </a:p>
        </p:txBody>
      </p:sp>
      <p:sp>
        <p:nvSpPr>
          <p:cNvPr id="4" name="Substituent dată 3"/>
          <p:cNvSpPr>
            <a:spLocks noGrp="1"/>
          </p:cNvSpPr>
          <p:nvPr>
            <p:ph type="dt" sz="half" idx="10"/>
          </p:nvPr>
        </p:nvSpPr>
        <p:spPr/>
        <p:txBody>
          <a:bodyPr/>
          <a:lstStyle>
            <a:extLst/>
          </a:lstStyle>
          <a:p>
            <a:fld id="{B86EDC96-BB22-4F8C-A181-573B106F6E43}" type="datetimeFigureOut">
              <a:rPr lang="ro-RO" smtClean="0"/>
              <a:pPr/>
              <a:t>14.12.2010</a:t>
            </a:fld>
            <a:endParaRPr lang="ro-RO"/>
          </a:p>
        </p:txBody>
      </p:sp>
      <p:sp>
        <p:nvSpPr>
          <p:cNvPr id="5" name="Substituent subsol 4"/>
          <p:cNvSpPr>
            <a:spLocks noGrp="1"/>
          </p:cNvSpPr>
          <p:nvPr>
            <p:ph type="ftr" sz="quarter" idx="11"/>
          </p:nvPr>
        </p:nvSpPr>
        <p:spPr/>
        <p:txBody>
          <a:bodyPr/>
          <a:lstStyle>
            <a:extLst/>
          </a:lstStyle>
          <a:p>
            <a:endParaRPr lang="ro-RO"/>
          </a:p>
        </p:txBody>
      </p:sp>
      <p:sp>
        <p:nvSpPr>
          <p:cNvPr id="6" name="Substituent număr diapozitiv 5"/>
          <p:cNvSpPr>
            <a:spLocks noGrp="1"/>
          </p:cNvSpPr>
          <p:nvPr>
            <p:ph type="sldNum" sz="quarter" idx="12"/>
          </p:nvPr>
        </p:nvSpPr>
        <p:spPr/>
        <p:txBody>
          <a:bodyPr/>
          <a:lstStyle>
            <a:extLst/>
          </a:lstStyle>
          <a:p>
            <a:fld id="{040FAD50-E215-4064-8010-EAEA49095454}" type="slidenum">
              <a:rPr lang="ro-RO" smtClean="0"/>
              <a:pPr/>
              <a:t>‹#›</a:t>
            </a:fld>
            <a:endParaRPr lang="ro-RO"/>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ine cu legendă">
    <p:bg>
      <p:bgRef idx="1002">
        <a:schemeClr val="bg1"/>
      </p:bgRef>
    </p:bg>
    <p:spTree>
      <p:nvGrpSpPr>
        <p:cNvPr id="1" name=""/>
        <p:cNvGrpSpPr/>
        <p:nvPr/>
      </p:nvGrpSpPr>
      <p:grpSpPr>
        <a:xfrm>
          <a:off x="0" y="0"/>
          <a:ext cx="0" cy="0"/>
          <a:chOff x="0" y="0"/>
          <a:chExt cx="0" cy="0"/>
        </a:xfrm>
      </p:grpSpPr>
      <p:sp>
        <p:nvSpPr>
          <p:cNvPr id="4" name="Substituent text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ro-RO" smtClean="0"/>
              <a:t>Faceți clic pentru a edita stilurile de text Coordonator</a:t>
            </a:r>
          </a:p>
        </p:txBody>
      </p:sp>
      <p:sp>
        <p:nvSpPr>
          <p:cNvPr id="3" name="Substituent imagine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ro-RO" smtClean="0"/>
              <a:t>Faceți clic pe pictogramă pentru a adăuga o imagine</a:t>
            </a:r>
            <a:endParaRPr kumimoji="0" lang="en-US" dirty="0"/>
          </a:p>
        </p:txBody>
      </p:sp>
      <p:sp>
        <p:nvSpPr>
          <p:cNvPr id="5" name="Substituent dată 4"/>
          <p:cNvSpPr>
            <a:spLocks noGrp="1"/>
          </p:cNvSpPr>
          <p:nvPr>
            <p:ph type="dt" sz="half" idx="10"/>
          </p:nvPr>
        </p:nvSpPr>
        <p:spPr/>
        <p:txBody>
          <a:bodyPr/>
          <a:lstStyle>
            <a:lvl1pPr>
              <a:defRPr>
                <a:solidFill>
                  <a:schemeClr val="tx1"/>
                </a:solidFill>
              </a:defRPr>
            </a:lvl1pPr>
            <a:extLst/>
          </a:lstStyle>
          <a:p>
            <a:fld id="{B86EDC96-BB22-4F8C-A181-573B106F6E43}" type="datetimeFigureOut">
              <a:rPr lang="ro-RO" smtClean="0"/>
              <a:pPr/>
              <a:t>14.12.2010</a:t>
            </a:fld>
            <a:endParaRPr lang="ro-RO"/>
          </a:p>
        </p:txBody>
      </p:sp>
      <p:sp>
        <p:nvSpPr>
          <p:cNvPr id="6" name="Substituent subsol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ro-RO"/>
          </a:p>
        </p:txBody>
      </p:sp>
      <p:sp>
        <p:nvSpPr>
          <p:cNvPr id="7" name="Substituent număr diapozitiv 6"/>
          <p:cNvSpPr>
            <a:spLocks noGrp="1"/>
          </p:cNvSpPr>
          <p:nvPr>
            <p:ph type="sldNum" sz="quarter" idx="12"/>
          </p:nvPr>
        </p:nvSpPr>
        <p:spPr/>
        <p:txBody>
          <a:bodyPr/>
          <a:lstStyle>
            <a:lvl1pPr>
              <a:defRPr>
                <a:solidFill>
                  <a:schemeClr val="tx1"/>
                </a:solidFill>
              </a:defRPr>
            </a:lvl1pPr>
            <a:extLst/>
          </a:lstStyle>
          <a:p>
            <a:fld id="{040FAD50-E215-4064-8010-EAEA49095454}" type="slidenum">
              <a:rPr lang="ro-RO" smtClean="0"/>
              <a:pPr/>
              <a:t>‹#›</a:t>
            </a:fld>
            <a:endParaRPr lang="ro-RO"/>
          </a:p>
        </p:txBody>
      </p:sp>
      <p:sp>
        <p:nvSpPr>
          <p:cNvPr id="2" name="Titlu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ro-RO" smtClean="0"/>
              <a:t>Faceți clic pentru a edita stilul de titlu Coordonator</a:t>
            </a:r>
            <a:endParaRPr kumimoji="0" lang="en-US"/>
          </a:p>
        </p:txBody>
      </p:sp>
      <p:sp>
        <p:nvSpPr>
          <p:cNvPr id="8" name="Formă liberă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ormă liberă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Triunghi drept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Conector drept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În zigzag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În zigzag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13" Type="http://schemas.openxmlformats.org/officeDocument/2006/relationships/image" Target="../media/image5.jpeg"/><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3.xml"/><Relationship Id="rId3" Type="http://schemas.openxmlformats.org/officeDocument/2006/relationships/slideLayout" Target="../slideLayouts/slideLayout58.xml"/><Relationship Id="rId7" Type="http://schemas.openxmlformats.org/officeDocument/2006/relationships/slideLayout" Target="../slideLayouts/slideLayout62.xml"/><Relationship Id="rId12" Type="http://schemas.openxmlformats.org/officeDocument/2006/relationships/theme" Target="../theme/theme6.xml"/><Relationship Id="rId2" Type="http://schemas.openxmlformats.org/officeDocument/2006/relationships/slideLayout" Target="../slideLayouts/slideLayout57.xml"/><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5" Type="http://schemas.openxmlformats.org/officeDocument/2006/relationships/slideLayout" Target="../slideLayouts/slideLayout60.xml"/><Relationship Id="rId10" Type="http://schemas.openxmlformats.org/officeDocument/2006/relationships/slideLayout" Target="../slideLayouts/slideLayout65.xml"/><Relationship Id="rId4" Type="http://schemas.openxmlformats.org/officeDocument/2006/relationships/slideLayout" Target="../slideLayouts/slideLayout59.xml"/><Relationship Id="rId9" Type="http://schemas.openxmlformats.org/officeDocument/2006/relationships/slideLayout" Target="../slideLayouts/slideLayout64.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4.xml"/><Relationship Id="rId3" Type="http://schemas.openxmlformats.org/officeDocument/2006/relationships/slideLayout" Target="../slideLayouts/slideLayout69.xml"/><Relationship Id="rId7" Type="http://schemas.openxmlformats.org/officeDocument/2006/relationships/slideLayout" Target="../slideLayouts/slideLayout73.xml"/><Relationship Id="rId12" Type="http://schemas.openxmlformats.org/officeDocument/2006/relationships/theme" Target="../theme/theme7.xml"/><Relationship Id="rId2" Type="http://schemas.openxmlformats.org/officeDocument/2006/relationships/slideLayout" Target="../slideLayouts/slideLayout68.xml"/><Relationship Id="rId1" Type="http://schemas.openxmlformats.org/officeDocument/2006/relationships/slideLayout" Target="../slideLayouts/slideLayout67.xml"/><Relationship Id="rId6" Type="http://schemas.openxmlformats.org/officeDocument/2006/relationships/slideLayout" Target="../slideLayouts/slideLayout72.xml"/><Relationship Id="rId11" Type="http://schemas.openxmlformats.org/officeDocument/2006/relationships/slideLayout" Target="../slideLayouts/slideLayout77.xml"/><Relationship Id="rId5" Type="http://schemas.openxmlformats.org/officeDocument/2006/relationships/slideLayout" Target="../slideLayouts/slideLayout71.xml"/><Relationship Id="rId10" Type="http://schemas.openxmlformats.org/officeDocument/2006/relationships/slideLayout" Target="../slideLayouts/slideLayout76.xml"/><Relationship Id="rId4" Type="http://schemas.openxmlformats.org/officeDocument/2006/relationships/slideLayout" Target="../slideLayouts/slideLayout70.xml"/><Relationship Id="rId9" Type="http://schemas.openxmlformats.org/officeDocument/2006/relationships/slideLayout" Target="../slideLayouts/slideLayout75.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85.xml"/><Relationship Id="rId3" Type="http://schemas.openxmlformats.org/officeDocument/2006/relationships/slideLayout" Target="../slideLayouts/slideLayout80.xml"/><Relationship Id="rId7" Type="http://schemas.openxmlformats.org/officeDocument/2006/relationships/slideLayout" Target="../slideLayouts/slideLayout84.xml"/><Relationship Id="rId12" Type="http://schemas.openxmlformats.org/officeDocument/2006/relationships/theme" Target="../theme/theme8.xml"/><Relationship Id="rId2" Type="http://schemas.openxmlformats.org/officeDocument/2006/relationships/slideLayout" Target="../slideLayouts/slideLayout79.xml"/><Relationship Id="rId1" Type="http://schemas.openxmlformats.org/officeDocument/2006/relationships/slideLayout" Target="../slideLayouts/slideLayout78.xml"/><Relationship Id="rId6" Type="http://schemas.openxmlformats.org/officeDocument/2006/relationships/slideLayout" Target="../slideLayouts/slideLayout83.xml"/><Relationship Id="rId11" Type="http://schemas.openxmlformats.org/officeDocument/2006/relationships/slideLayout" Target="../slideLayouts/slideLayout88.xml"/><Relationship Id="rId5" Type="http://schemas.openxmlformats.org/officeDocument/2006/relationships/slideLayout" Target="../slideLayouts/slideLayout82.xml"/><Relationship Id="rId10" Type="http://schemas.openxmlformats.org/officeDocument/2006/relationships/slideLayout" Target="../slideLayouts/slideLayout87.xml"/><Relationship Id="rId4" Type="http://schemas.openxmlformats.org/officeDocument/2006/relationships/slideLayout" Target="../slideLayouts/slideLayout81.xml"/><Relationship Id="rId9" Type="http://schemas.openxmlformats.org/officeDocument/2006/relationships/slideLayout" Target="../slideLayouts/slideLayout8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ormă liberă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ormă liberă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Triunghi drept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Conector drept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Substituent titlu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ro-RO" smtClean="0"/>
              <a:t>Faceți clic pentru a edita stilul de titlu Coordonator</a:t>
            </a:r>
            <a:endParaRPr kumimoji="0" lang="en-US"/>
          </a:p>
        </p:txBody>
      </p:sp>
      <p:sp>
        <p:nvSpPr>
          <p:cNvPr id="30" name="Substituent text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ro-RO" smtClean="0"/>
              <a:t>Faceți clic pentru a edita stilurile de text Coordonator</a:t>
            </a:r>
          </a:p>
          <a:p>
            <a:pPr lvl="1" eaLnBrk="1" latinLnBrk="0" hangingPunct="1"/>
            <a:r>
              <a:rPr kumimoji="0" lang="ro-RO" smtClean="0"/>
              <a:t>Al doilea nivel</a:t>
            </a:r>
          </a:p>
          <a:p>
            <a:pPr lvl="2" eaLnBrk="1" latinLnBrk="0" hangingPunct="1"/>
            <a:r>
              <a:rPr kumimoji="0" lang="ro-RO" smtClean="0"/>
              <a:t>Al treilea nivel</a:t>
            </a:r>
          </a:p>
          <a:p>
            <a:pPr lvl="3" eaLnBrk="1" latinLnBrk="0" hangingPunct="1"/>
            <a:r>
              <a:rPr kumimoji="0" lang="ro-RO" smtClean="0"/>
              <a:t>Al patrulea nivel</a:t>
            </a:r>
          </a:p>
          <a:p>
            <a:pPr lvl="4" eaLnBrk="1" latinLnBrk="0" hangingPunct="1"/>
            <a:r>
              <a:rPr kumimoji="0" lang="ro-RO" smtClean="0"/>
              <a:t>Al cincilea nivel</a:t>
            </a:r>
            <a:endParaRPr kumimoji="0" lang="en-US"/>
          </a:p>
        </p:txBody>
      </p:sp>
      <p:sp>
        <p:nvSpPr>
          <p:cNvPr id="10" name="Substituent dată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B86EDC96-BB22-4F8C-A181-573B106F6E43}" type="datetimeFigureOut">
              <a:rPr lang="ro-RO" smtClean="0"/>
              <a:pPr/>
              <a:t>14.12.2010</a:t>
            </a:fld>
            <a:endParaRPr lang="ro-RO"/>
          </a:p>
        </p:txBody>
      </p:sp>
      <p:sp>
        <p:nvSpPr>
          <p:cNvPr id="22" name="Substituent subsol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ro-RO"/>
          </a:p>
        </p:txBody>
      </p:sp>
      <p:sp>
        <p:nvSpPr>
          <p:cNvPr id="18" name="Substituent număr diapozitiv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040FAD50-E215-4064-8010-EAEA49095454}" type="slidenum">
              <a:rPr lang="ro-RO" smtClean="0"/>
              <a:pPr/>
              <a:t>‹#›</a:t>
            </a:fld>
            <a:endParaRPr lang="ro-RO"/>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ormă liberă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ormă liberă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Substituent titlu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ro-RO" smtClean="0"/>
              <a:t>Faceți clic pentru a edita stilul de titlu Coordonator</a:t>
            </a:r>
            <a:endParaRPr kumimoji="0" lang="en-US"/>
          </a:p>
        </p:txBody>
      </p:sp>
      <p:sp>
        <p:nvSpPr>
          <p:cNvPr id="30" name="Substituent text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ro-RO" smtClean="0"/>
              <a:t>Faceți clic pentru a edita stilurile de text Coordonator</a:t>
            </a:r>
          </a:p>
          <a:p>
            <a:pPr lvl="1" eaLnBrk="1" latinLnBrk="0" hangingPunct="1"/>
            <a:r>
              <a:rPr kumimoji="0" lang="ro-RO" smtClean="0"/>
              <a:t>Al doilea nivel</a:t>
            </a:r>
          </a:p>
          <a:p>
            <a:pPr lvl="2" eaLnBrk="1" latinLnBrk="0" hangingPunct="1"/>
            <a:r>
              <a:rPr kumimoji="0" lang="ro-RO" smtClean="0"/>
              <a:t>Al treilea nivel</a:t>
            </a:r>
          </a:p>
          <a:p>
            <a:pPr lvl="3" eaLnBrk="1" latinLnBrk="0" hangingPunct="1"/>
            <a:r>
              <a:rPr kumimoji="0" lang="ro-RO" smtClean="0"/>
              <a:t>Al patrulea nivel</a:t>
            </a:r>
          </a:p>
          <a:p>
            <a:pPr lvl="4" eaLnBrk="1" latinLnBrk="0" hangingPunct="1"/>
            <a:r>
              <a:rPr kumimoji="0" lang="ro-RO" smtClean="0"/>
              <a:t>Al cincilea nivel</a:t>
            </a:r>
            <a:endParaRPr kumimoji="0" lang="en-US"/>
          </a:p>
        </p:txBody>
      </p:sp>
      <p:sp>
        <p:nvSpPr>
          <p:cNvPr id="10" name="Substituent dată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B86EDC96-BB22-4F8C-A181-573B106F6E43}" type="datetimeFigureOut">
              <a:rPr lang="ro-RO" smtClean="0"/>
              <a:pPr/>
              <a:t>14.12.2010</a:t>
            </a:fld>
            <a:endParaRPr lang="ro-RO"/>
          </a:p>
        </p:txBody>
      </p:sp>
      <p:sp>
        <p:nvSpPr>
          <p:cNvPr id="22" name="Substituent subsol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ro-RO"/>
          </a:p>
        </p:txBody>
      </p:sp>
      <p:sp>
        <p:nvSpPr>
          <p:cNvPr id="18" name="Substituent număr diapozitiv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040FAD50-E215-4064-8010-EAEA49095454}" type="slidenum">
              <a:rPr lang="ro-RO" smtClean="0"/>
              <a:pPr/>
              <a:t>‹#›</a:t>
            </a:fld>
            <a:endParaRPr lang="ro-RO"/>
          </a:p>
        </p:txBody>
      </p:sp>
      <p:grpSp>
        <p:nvGrpSpPr>
          <p:cNvPr id="2" name="Grupare 1"/>
          <p:cNvGrpSpPr/>
          <p:nvPr/>
        </p:nvGrpSpPr>
        <p:grpSpPr>
          <a:xfrm>
            <a:off x="-19017" y="202408"/>
            <a:ext cx="9180548" cy="649224"/>
            <a:chOff x="-19045" y="216550"/>
            <a:chExt cx="9180548" cy="649224"/>
          </a:xfrm>
        </p:grpSpPr>
        <p:sp>
          <p:nvSpPr>
            <p:cNvPr id="12" name="Formă liberă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ormă liberă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Conector drept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Substituent titlu 21"/>
          <p:cNvSpPr>
            <a:spLocks noGrp="1"/>
          </p:cNvSpPr>
          <p:nvPr>
            <p:ph type="title"/>
          </p:nvPr>
        </p:nvSpPr>
        <p:spPr>
          <a:xfrm>
            <a:off x="457200" y="274638"/>
            <a:ext cx="7467600" cy="1143000"/>
          </a:xfrm>
          <a:prstGeom prst="rect">
            <a:avLst/>
          </a:prstGeom>
        </p:spPr>
        <p:txBody>
          <a:bodyPr vert="horz" anchor="b">
            <a:normAutofit/>
          </a:bodyPr>
          <a:lstStyle/>
          <a:p>
            <a:r>
              <a:rPr kumimoji="0" lang="ro-RO" smtClean="0"/>
              <a:t>Faceți clic pentru a edita stilul de titlu Coordonator</a:t>
            </a:r>
            <a:endParaRPr kumimoji="0" lang="en-US"/>
          </a:p>
        </p:txBody>
      </p:sp>
      <p:sp>
        <p:nvSpPr>
          <p:cNvPr id="13" name="Substituent text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ro-RO" smtClean="0"/>
              <a:t>Faceți clic pentru a edita stilurile de text Coordonator</a:t>
            </a:r>
          </a:p>
          <a:p>
            <a:pPr lvl="1" eaLnBrk="1" latinLnBrk="0" hangingPunct="1"/>
            <a:r>
              <a:rPr kumimoji="0" lang="ro-RO" smtClean="0"/>
              <a:t>Al doilea nivel</a:t>
            </a:r>
          </a:p>
          <a:p>
            <a:pPr lvl="2" eaLnBrk="1" latinLnBrk="0" hangingPunct="1"/>
            <a:r>
              <a:rPr kumimoji="0" lang="ro-RO" smtClean="0"/>
              <a:t>Al treilea nivel</a:t>
            </a:r>
          </a:p>
          <a:p>
            <a:pPr lvl="3" eaLnBrk="1" latinLnBrk="0" hangingPunct="1"/>
            <a:r>
              <a:rPr kumimoji="0" lang="ro-RO" smtClean="0"/>
              <a:t>Al patrulea nivel</a:t>
            </a:r>
          </a:p>
          <a:p>
            <a:pPr lvl="4" eaLnBrk="1" latinLnBrk="0" hangingPunct="1"/>
            <a:r>
              <a:rPr kumimoji="0" lang="ro-RO" smtClean="0"/>
              <a:t>Al cincilea nivel</a:t>
            </a:r>
            <a:endParaRPr kumimoji="0" lang="en-US"/>
          </a:p>
        </p:txBody>
      </p:sp>
      <p:sp>
        <p:nvSpPr>
          <p:cNvPr id="14" name="Substituent dată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B86EDC96-BB22-4F8C-A181-573B106F6E43}" type="datetimeFigureOut">
              <a:rPr lang="ro-RO" smtClean="0"/>
              <a:pPr/>
              <a:t>14.12.2010</a:t>
            </a:fld>
            <a:endParaRPr lang="ro-RO"/>
          </a:p>
        </p:txBody>
      </p:sp>
      <p:sp>
        <p:nvSpPr>
          <p:cNvPr id="3" name="Substituent subsol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ro-RO"/>
          </a:p>
        </p:txBody>
      </p:sp>
      <p:sp>
        <p:nvSpPr>
          <p:cNvPr id="7" name="Conector drept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Conector drept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Dreptunghi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Conector drept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Oval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ubstituent număr diapozitiv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040FAD50-E215-4064-8010-EAEA49095454}" type="slidenum">
              <a:rPr lang="ro-RO" smtClean="0"/>
              <a:pPr/>
              <a:t>‹#›</a:t>
            </a:fld>
            <a:endParaRPr lang="ro-RO"/>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8" name="Dreptunghi 27"/>
          <p:cNvSpPr/>
          <p:nvPr/>
        </p:nvSpPr>
        <p:spPr>
          <a:xfrm>
            <a:off x="1" y="366818"/>
            <a:ext cx="9144000" cy="84407"/>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Dreptunghi 28"/>
          <p:cNvSpPr/>
          <p:nvPr/>
        </p:nvSpPr>
        <p:spPr>
          <a:xfrm>
            <a:off x="0" y="-1"/>
            <a:ext cx="9144000" cy="310663"/>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0" name="Dreptunghi 29"/>
          <p:cNvSpPr/>
          <p:nvPr/>
        </p:nvSpPr>
        <p:spPr>
          <a:xfrm>
            <a:off x="0" y="308276"/>
            <a:ext cx="9144001" cy="91441"/>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1" name="Dreptunghi 30"/>
          <p:cNvSpPr/>
          <p:nvPr/>
        </p:nvSpPr>
        <p:spPr>
          <a:xfrm flipV="1">
            <a:off x="5410182" y="360246"/>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Dreptunghi 31"/>
          <p:cNvSpPr/>
          <p:nvPr/>
        </p:nvSpPr>
        <p:spPr>
          <a:xfrm flipV="1">
            <a:off x="5410200" y="440112"/>
            <a:ext cx="3733801" cy="180035"/>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3" name="Dreptunghi rotunjit 32"/>
          <p:cNvSpPr/>
          <p:nvPr/>
        </p:nvSpPr>
        <p:spPr bwMode="white">
          <a:xfrm>
            <a:off x="5407339" y="497504"/>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4" name="Dreptunghi rotunjit 33"/>
          <p:cNvSpPr/>
          <p:nvPr/>
        </p:nvSpPr>
        <p:spPr bwMode="white">
          <a:xfrm>
            <a:off x="7373646" y="58894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5" name="Dreptunghi 34"/>
          <p:cNvSpPr/>
          <p:nvPr/>
        </p:nvSpPr>
        <p:spPr bwMode="invGray">
          <a:xfrm>
            <a:off x="9084966" y="-2001"/>
            <a:ext cx="57626"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6" name="Dreptunghi 35"/>
          <p:cNvSpPr/>
          <p:nvPr/>
        </p:nvSpPr>
        <p:spPr bwMode="invGray">
          <a:xfrm>
            <a:off x="9044481" y="-2001"/>
            <a:ext cx="27432"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7" name="Dreptunghi 36"/>
          <p:cNvSpPr/>
          <p:nvPr/>
        </p:nvSpPr>
        <p:spPr bwMode="invGray">
          <a:xfrm>
            <a:off x="9025428" y="-2001"/>
            <a:ext cx="9144" cy="621792"/>
          </a:xfrm>
          <a:prstGeom prst="rect">
            <a:avLst/>
          </a:prstGeom>
          <a:solidFill>
            <a:srgbClr val="FFFFFF">
              <a:alpha val="6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8" name="Dreptunghi 37"/>
          <p:cNvSpPr/>
          <p:nvPr/>
        </p:nvSpPr>
        <p:spPr bwMode="invGray">
          <a:xfrm>
            <a:off x="8975423" y="-2001"/>
            <a:ext cx="27432" cy="621792"/>
          </a:xfrm>
          <a:prstGeom prst="rect">
            <a:avLst/>
          </a:prstGeom>
          <a:solidFill>
            <a:srgbClr val="FFFFFF">
              <a:alpha val="4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9" name="Dreptunghi 38"/>
          <p:cNvSpPr/>
          <p:nvPr/>
        </p:nvSpPr>
        <p:spPr bwMode="invGray">
          <a:xfrm>
            <a:off x="8915677" y="380"/>
            <a:ext cx="54864" cy="585216"/>
          </a:xfrm>
          <a:prstGeom prst="rect">
            <a:avLst/>
          </a:prstGeom>
          <a:solidFill>
            <a:srgbClr val="FFFFFF">
              <a:alpha val="2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0" name="Dreptunghi 39"/>
          <p:cNvSpPr/>
          <p:nvPr/>
        </p:nvSpPr>
        <p:spPr bwMode="invGray">
          <a:xfrm>
            <a:off x="8873475" y="380"/>
            <a:ext cx="9144" cy="585216"/>
          </a:xfrm>
          <a:prstGeom prst="rect">
            <a:avLst/>
          </a:prstGeom>
          <a:solidFill>
            <a:srgbClr val="FFFFFF">
              <a:alpha val="30196"/>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Substituent titlu 21"/>
          <p:cNvSpPr>
            <a:spLocks noGrp="1"/>
          </p:cNvSpPr>
          <p:nvPr>
            <p:ph type="title"/>
          </p:nvPr>
        </p:nvSpPr>
        <p:spPr>
          <a:xfrm>
            <a:off x="457200" y="1143000"/>
            <a:ext cx="8229600" cy="1066800"/>
          </a:xfrm>
          <a:prstGeom prst="rect">
            <a:avLst/>
          </a:prstGeom>
        </p:spPr>
        <p:txBody>
          <a:bodyPr vert="horz" anchor="ctr">
            <a:normAutofit/>
          </a:bodyPr>
          <a:lstStyle/>
          <a:p>
            <a:r>
              <a:rPr kumimoji="0" lang="ro-RO" smtClean="0"/>
              <a:t>Faceți clic pentru a edita stilul de titlu Coordonator</a:t>
            </a:r>
            <a:endParaRPr kumimoji="0" lang="en-US"/>
          </a:p>
        </p:txBody>
      </p:sp>
      <p:sp>
        <p:nvSpPr>
          <p:cNvPr id="13" name="Substituent text 12"/>
          <p:cNvSpPr>
            <a:spLocks noGrp="1"/>
          </p:cNvSpPr>
          <p:nvPr>
            <p:ph type="body" idx="1"/>
          </p:nvPr>
        </p:nvSpPr>
        <p:spPr>
          <a:xfrm>
            <a:off x="457200" y="2249424"/>
            <a:ext cx="8229600" cy="4325112"/>
          </a:xfrm>
          <a:prstGeom prst="rect">
            <a:avLst/>
          </a:prstGeom>
        </p:spPr>
        <p:txBody>
          <a:bodyPr vert="horz">
            <a:normAutofit/>
          </a:bodyPr>
          <a:lstStyle/>
          <a:p>
            <a:pPr lvl="0" eaLnBrk="1" latinLnBrk="0" hangingPunct="1"/>
            <a:r>
              <a:rPr kumimoji="0" lang="ro-RO" smtClean="0"/>
              <a:t>Faceți clic pentru a edita stilurile de text Coordonator</a:t>
            </a:r>
          </a:p>
          <a:p>
            <a:pPr lvl="1" eaLnBrk="1" latinLnBrk="0" hangingPunct="1"/>
            <a:r>
              <a:rPr kumimoji="0" lang="ro-RO" smtClean="0"/>
              <a:t>Al doilea nivel</a:t>
            </a:r>
          </a:p>
          <a:p>
            <a:pPr lvl="2" eaLnBrk="1" latinLnBrk="0" hangingPunct="1"/>
            <a:r>
              <a:rPr kumimoji="0" lang="ro-RO" smtClean="0"/>
              <a:t>Al treilea nivel</a:t>
            </a:r>
          </a:p>
          <a:p>
            <a:pPr lvl="3" eaLnBrk="1" latinLnBrk="0" hangingPunct="1"/>
            <a:r>
              <a:rPr kumimoji="0" lang="ro-RO" smtClean="0"/>
              <a:t>Al patrulea nivel</a:t>
            </a:r>
          </a:p>
          <a:p>
            <a:pPr lvl="4" eaLnBrk="1" latinLnBrk="0" hangingPunct="1"/>
            <a:r>
              <a:rPr kumimoji="0" lang="ro-RO" smtClean="0"/>
              <a:t>Al cincilea nivel</a:t>
            </a:r>
            <a:endParaRPr kumimoji="0" lang="en-US"/>
          </a:p>
        </p:txBody>
      </p:sp>
      <p:sp>
        <p:nvSpPr>
          <p:cNvPr id="14" name="Substituent dată 13"/>
          <p:cNvSpPr>
            <a:spLocks noGrp="1"/>
          </p:cNvSpPr>
          <p:nvPr>
            <p:ph type="dt" sz="half" idx="2"/>
          </p:nvPr>
        </p:nvSpPr>
        <p:spPr>
          <a:xfrm>
            <a:off x="6586536" y="612648"/>
            <a:ext cx="957264" cy="457200"/>
          </a:xfrm>
          <a:prstGeom prst="rect">
            <a:avLst/>
          </a:prstGeom>
        </p:spPr>
        <p:txBody>
          <a:bodyPr vert="horz"/>
          <a:lstStyle>
            <a:lvl1pPr algn="l" eaLnBrk="1" latinLnBrk="0" hangingPunct="1">
              <a:defRPr kumimoji="0" sz="800">
                <a:solidFill>
                  <a:schemeClr val="accent2"/>
                </a:solidFill>
              </a:defRPr>
            </a:lvl1pPr>
          </a:lstStyle>
          <a:p>
            <a:fld id="{B86EDC96-BB22-4F8C-A181-573B106F6E43}" type="datetimeFigureOut">
              <a:rPr lang="ro-RO" smtClean="0"/>
              <a:pPr/>
              <a:t>14.12.2010</a:t>
            </a:fld>
            <a:endParaRPr lang="ro-RO"/>
          </a:p>
        </p:txBody>
      </p:sp>
      <p:sp>
        <p:nvSpPr>
          <p:cNvPr id="3" name="Substituent subsol 2"/>
          <p:cNvSpPr>
            <a:spLocks noGrp="1"/>
          </p:cNvSpPr>
          <p:nvPr>
            <p:ph type="ftr" sz="quarter" idx="3"/>
          </p:nvPr>
        </p:nvSpPr>
        <p:spPr>
          <a:xfrm>
            <a:off x="5257800" y="612648"/>
            <a:ext cx="1325880" cy="457200"/>
          </a:xfrm>
          <a:prstGeom prst="rect">
            <a:avLst/>
          </a:prstGeom>
        </p:spPr>
        <p:txBody>
          <a:bodyPr vert="horz"/>
          <a:lstStyle>
            <a:lvl1pPr algn="r" eaLnBrk="1" latinLnBrk="0" hangingPunct="1">
              <a:defRPr kumimoji="0" sz="800">
                <a:solidFill>
                  <a:schemeClr val="accent2"/>
                </a:solidFill>
              </a:defRPr>
            </a:lvl1pPr>
          </a:lstStyle>
          <a:p>
            <a:endParaRPr lang="ro-RO"/>
          </a:p>
        </p:txBody>
      </p:sp>
      <p:sp>
        <p:nvSpPr>
          <p:cNvPr id="23" name="Substituent număr diapozitiv 22"/>
          <p:cNvSpPr>
            <a:spLocks noGrp="1"/>
          </p:cNvSpPr>
          <p:nvPr>
            <p:ph type="sldNum" sz="quarter" idx="4"/>
          </p:nvPr>
        </p:nvSpPr>
        <p:spPr>
          <a:xfrm>
            <a:off x="8174736" y="2272"/>
            <a:ext cx="762000" cy="365760"/>
          </a:xfrm>
          <a:prstGeom prst="rect">
            <a:avLst/>
          </a:prstGeom>
        </p:spPr>
        <p:txBody>
          <a:bodyPr vert="horz" anchor="b"/>
          <a:lstStyle>
            <a:lvl1pPr algn="r" eaLnBrk="1" latinLnBrk="0" hangingPunct="1">
              <a:defRPr kumimoji="0" sz="1800">
                <a:solidFill>
                  <a:srgbClr val="FFFFFF"/>
                </a:solidFill>
              </a:defRPr>
            </a:lvl1pPr>
          </a:lstStyle>
          <a:p>
            <a:fld id="{040FAD50-E215-4064-8010-EAEA49095454}" type="slidenum">
              <a:rPr lang="ro-RO" smtClean="0"/>
              <a:pPr/>
              <a:t>‹#›</a:t>
            </a:fld>
            <a:endParaRPr lang="ro-RO"/>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365760" indent="-256032" algn="l" rtl="0" eaLnBrk="1" latinLnBrk="0" hangingPunct="1">
        <a:spcBef>
          <a:spcPts val="300"/>
        </a:spcBef>
        <a:buClr>
          <a:schemeClr val="accent3"/>
        </a:buClr>
        <a:buFont typeface="Georgia"/>
        <a:buChar char="•"/>
        <a:defRPr kumimoji="0" sz="2800" kern="1200">
          <a:solidFill>
            <a:schemeClr val="tx1"/>
          </a:solidFill>
          <a:latin typeface="+mn-lt"/>
          <a:ea typeface="+mn-ea"/>
          <a:cs typeface="+mn-cs"/>
        </a:defRPr>
      </a:lvl1pPr>
      <a:lvl2pPr marL="658368" indent="-246888" algn="l" rtl="0" eaLnBrk="1" latinLnBrk="0" hangingPunct="1">
        <a:spcBef>
          <a:spcPts val="300"/>
        </a:spcBef>
        <a:buClr>
          <a:schemeClr val="accent2"/>
        </a:buClr>
        <a:buFont typeface="Georgia"/>
        <a:buChar char="▫"/>
        <a:defRPr kumimoji="0" sz="2600" kern="1200">
          <a:solidFill>
            <a:schemeClr val="accent2"/>
          </a:solidFill>
          <a:latin typeface="+mn-lt"/>
          <a:ea typeface="+mn-ea"/>
          <a:cs typeface="+mn-cs"/>
        </a:defRPr>
      </a:lvl2pPr>
      <a:lvl3pPr marL="923544" indent="-219456" algn="l" rtl="0" eaLnBrk="1" latinLnBrk="0" hangingPunct="1">
        <a:spcBef>
          <a:spcPts val="300"/>
        </a:spcBef>
        <a:buClr>
          <a:schemeClr val="accent1"/>
        </a:buClr>
        <a:buFont typeface="Wingdings 2"/>
        <a:buChar char=""/>
        <a:defRPr kumimoji="0" sz="2400" kern="1200">
          <a:solidFill>
            <a:schemeClr val="accent1"/>
          </a:solidFill>
          <a:latin typeface="+mn-lt"/>
          <a:ea typeface="+mn-ea"/>
          <a:cs typeface="+mn-cs"/>
        </a:defRPr>
      </a:lvl3pPr>
      <a:lvl4pPr marL="1179576" indent="-201168" algn="l" rtl="0" eaLnBrk="1" latinLnBrk="0" hangingPunct="1">
        <a:spcBef>
          <a:spcPts val="300"/>
        </a:spcBef>
        <a:buClr>
          <a:schemeClr val="accent1"/>
        </a:buClr>
        <a:buFont typeface="Wingdings 2"/>
        <a:buChar char=""/>
        <a:defRPr kumimoji="0" sz="2200" kern="1200">
          <a:solidFill>
            <a:schemeClr val="accent1"/>
          </a:solidFill>
          <a:latin typeface="+mn-lt"/>
          <a:ea typeface="+mn-ea"/>
          <a:cs typeface="+mn-cs"/>
        </a:defRPr>
      </a:lvl4pPr>
      <a:lvl5pPr marL="1389888" indent="-182880" algn="l" rtl="0" eaLnBrk="1" latinLnBrk="0" hangingPunct="1">
        <a:spcBef>
          <a:spcPts val="300"/>
        </a:spcBef>
        <a:buClr>
          <a:schemeClr val="accent3"/>
        </a:buClr>
        <a:buFont typeface="Georgia"/>
        <a:buChar char="▫"/>
        <a:defRPr kumimoji="0" sz="2000" kern="1200">
          <a:solidFill>
            <a:schemeClr val="accent3"/>
          </a:solidFill>
          <a:latin typeface="+mn-lt"/>
          <a:ea typeface="+mn-ea"/>
          <a:cs typeface="+mn-cs"/>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Dreptunghi 8"/>
          <p:cNvSpPr/>
          <p:nvPr/>
        </p:nvSpPr>
        <p:spPr>
          <a:xfrm flipH="1">
            <a:off x="8153400" y="0"/>
            <a:ext cx="990600" cy="6858000"/>
          </a:xfrm>
          <a:prstGeom prst="rect">
            <a:avLst/>
          </a:prstGeom>
          <a:blipFill>
            <a:blip r:embed="rId13">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Substituent titlu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ro-RO" smtClean="0"/>
              <a:t>Faceți clic pentru a edita stilul de titlu Coordonator</a:t>
            </a:r>
            <a:endParaRPr kumimoji="0" lang="en-US"/>
          </a:p>
        </p:txBody>
      </p:sp>
      <p:sp>
        <p:nvSpPr>
          <p:cNvPr id="31" name="Substituent text 30"/>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ro-RO" smtClean="0"/>
              <a:t>Faceți clic pentru a edita stilurile de text Coordonator</a:t>
            </a:r>
          </a:p>
          <a:p>
            <a:pPr lvl="1" eaLnBrk="1" latinLnBrk="0" hangingPunct="1"/>
            <a:r>
              <a:rPr kumimoji="0" lang="ro-RO" smtClean="0"/>
              <a:t>Al doilea nivel</a:t>
            </a:r>
          </a:p>
          <a:p>
            <a:pPr lvl="2" eaLnBrk="1" latinLnBrk="0" hangingPunct="1"/>
            <a:r>
              <a:rPr kumimoji="0" lang="ro-RO" smtClean="0"/>
              <a:t>Al treilea nivel</a:t>
            </a:r>
          </a:p>
          <a:p>
            <a:pPr lvl="3" eaLnBrk="1" latinLnBrk="0" hangingPunct="1"/>
            <a:r>
              <a:rPr kumimoji="0" lang="ro-RO" smtClean="0"/>
              <a:t>Al patrulea nivel</a:t>
            </a:r>
          </a:p>
          <a:p>
            <a:pPr lvl="4" eaLnBrk="1" latinLnBrk="0" hangingPunct="1"/>
            <a:r>
              <a:rPr kumimoji="0" lang="ro-RO" smtClean="0"/>
              <a:t>Al cincilea nivel</a:t>
            </a:r>
            <a:endParaRPr kumimoji="0" lang="en-US"/>
          </a:p>
        </p:txBody>
      </p:sp>
      <p:sp>
        <p:nvSpPr>
          <p:cNvPr id="27" name="Substituent dată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B86EDC96-BB22-4F8C-A181-573B106F6E43}" type="datetimeFigureOut">
              <a:rPr lang="ro-RO" smtClean="0"/>
              <a:pPr/>
              <a:t>14.12.2010</a:t>
            </a:fld>
            <a:endParaRPr lang="ro-RO"/>
          </a:p>
        </p:txBody>
      </p:sp>
      <p:sp>
        <p:nvSpPr>
          <p:cNvPr id="4" name="Substituent subsol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ro-RO"/>
          </a:p>
        </p:txBody>
      </p:sp>
      <p:sp>
        <p:nvSpPr>
          <p:cNvPr id="16" name="Substituent număr diapozitiv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040FAD50-E215-4064-8010-EAEA49095454}" type="slidenum">
              <a:rPr lang="ro-RO" smtClean="0"/>
              <a:pPr/>
              <a:t>‹#›</a:t>
            </a:fld>
            <a:endParaRPr lang="ro-RO"/>
          </a:p>
        </p:txBody>
      </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ormă liberă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ormă liberă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Substituent titlu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ro-RO" smtClean="0"/>
              <a:t>Faceți clic pentru a edita stilul de titlu Coordonator</a:t>
            </a:r>
            <a:endParaRPr kumimoji="0" lang="en-US"/>
          </a:p>
        </p:txBody>
      </p:sp>
      <p:sp>
        <p:nvSpPr>
          <p:cNvPr id="30" name="Substituent text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ro-RO" smtClean="0"/>
              <a:t>Faceți clic pentru a edita stilurile de text Coordonator</a:t>
            </a:r>
          </a:p>
          <a:p>
            <a:pPr lvl="1" eaLnBrk="1" latinLnBrk="0" hangingPunct="1"/>
            <a:r>
              <a:rPr kumimoji="0" lang="ro-RO" smtClean="0"/>
              <a:t>Al doilea nivel</a:t>
            </a:r>
          </a:p>
          <a:p>
            <a:pPr lvl="2" eaLnBrk="1" latinLnBrk="0" hangingPunct="1"/>
            <a:r>
              <a:rPr kumimoji="0" lang="ro-RO" smtClean="0"/>
              <a:t>Al treilea nivel</a:t>
            </a:r>
          </a:p>
          <a:p>
            <a:pPr lvl="3" eaLnBrk="1" latinLnBrk="0" hangingPunct="1"/>
            <a:r>
              <a:rPr kumimoji="0" lang="ro-RO" smtClean="0"/>
              <a:t>Al patrulea nivel</a:t>
            </a:r>
          </a:p>
          <a:p>
            <a:pPr lvl="4" eaLnBrk="1" latinLnBrk="0" hangingPunct="1"/>
            <a:r>
              <a:rPr kumimoji="0" lang="ro-RO" smtClean="0"/>
              <a:t>Al cincilea nivel</a:t>
            </a:r>
            <a:endParaRPr kumimoji="0" lang="en-US"/>
          </a:p>
        </p:txBody>
      </p:sp>
      <p:sp>
        <p:nvSpPr>
          <p:cNvPr id="10" name="Substituent dată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B86EDC96-BB22-4F8C-A181-573B106F6E43}" type="datetimeFigureOut">
              <a:rPr lang="ro-RO" smtClean="0"/>
              <a:pPr/>
              <a:t>14.12.2010</a:t>
            </a:fld>
            <a:endParaRPr lang="ro-RO"/>
          </a:p>
        </p:txBody>
      </p:sp>
      <p:sp>
        <p:nvSpPr>
          <p:cNvPr id="22" name="Substituent subsol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ro-RO"/>
          </a:p>
        </p:txBody>
      </p:sp>
      <p:sp>
        <p:nvSpPr>
          <p:cNvPr id="18" name="Substituent număr diapozitiv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040FAD50-E215-4064-8010-EAEA49095454}" type="slidenum">
              <a:rPr lang="ro-RO" smtClean="0"/>
              <a:pPr/>
              <a:t>‹#›</a:t>
            </a:fld>
            <a:endParaRPr lang="ro-RO"/>
          </a:p>
        </p:txBody>
      </p:sp>
      <p:grpSp>
        <p:nvGrpSpPr>
          <p:cNvPr id="2" name="Grupare 1"/>
          <p:cNvGrpSpPr/>
          <p:nvPr/>
        </p:nvGrpSpPr>
        <p:grpSpPr>
          <a:xfrm>
            <a:off x="-19017" y="202408"/>
            <a:ext cx="9180548" cy="649224"/>
            <a:chOff x="-19045" y="216550"/>
            <a:chExt cx="9180548" cy="649224"/>
          </a:xfrm>
        </p:grpSpPr>
        <p:sp>
          <p:nvSpPr>
            <p:cNvPr id="12" name="Formă liberă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ormă liberă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Substituent titlu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ro-RO" smtClean="0"/>
              <a:t>Faceți clic pentru a edita stilul de titlu Coordonator</a:t>
            </a:r>
            <a:endParaRPr kumimoji="0" lang="en-US"/>
          </a:p>
        </p:txBody>
      </p:sp>
      <p:sp>
        <p:nvSpPr>
          <p:cNvPr id="13" name="Substituent text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ro-RO" smtClean="0"/>
              <a:t>Faceți clic pentru a edita stilurile de text Coordonator</a:t>
            </a:r>
          </a:p>
          <a:p>
            <a:pPr lvl="1" eaLnBrk="1" latinLnBrk="0" hangingPunct="1"/>
            <a:r>
              <a:rPr kumimoji="0" lang="ro-RO" smtClean="0"/>
              <a:t>Al doilea nivel</a:t>
            </a:r>
          </a:p>
          <a:p>
            <a:pPr lvl="2" eaLnBrk="1" latinLnBrk="0" hangingPunct="1"/>
            <a:r>
              <a:rPr kumimoji="0" lang="ro-RO" smtClean="0"/>
              <a:t>Al treilea nivel</a:t>
            </a:r>
          </a:p>
          <a:p>
            <a:pPr lvl="3" eaLnBrk="1" latinLnBrk="0" hangingPunct="1"/>
            <a:r>
              <a:rPr kumimoji="0" lang="ro-RO" smtClean="0"/>
              <a:t>Al patrulea nivel</a:t>
            </a:r>
          </a:p>
          <a:p>
            <a:pPr lvl="4" eaLnBrk="1" latinLnBrk="0" hangingPunct="1"/>
            <a:r>
              <a:rPr kumimoji="0" lang="ro-RO" smtClean="0"/>
              <a:t>Al cincilea nivel</a:t>
            </a:r>
            <a:endParaRPr kumimoji="0" lang="en-US"/>
          </a:p>
        </p:txBody>
      </p:sp>
      <p:sp>
        <p:nvSpPr>
          <p:cNvPr id="14" name="Substituent dată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B86EDC96-BB22-4F8C-A181-573B106F6E43}" type="datetimeFigureOut">
              <a:rPr lang="ro-RO" smtClean="0"/>
              <a:pPr/>
              <a:t>14.12.2010</a:t>
            </a:fld>
            <a:endParaRPr lang="ro-RO"/>
          </a:p>
        </p:txBody>
      </p:sp>
      <p:sp>
        <p:nvSpPr>
          <p:cNvPr id="3" name="Substituent subsol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ro-RO"/>
          </a:p>
        </p:txBody>
      </p:sp>
      <p:sp>
        <p:nvSpPr>
          <p:cNvPr id="23" name="Substituent număr diapozitiv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040FAD50-E215-4064-8010-EAEA49095454}" type="slidenum">
              <a:rPr lang="ro-RO" smtClean="0"/>
              <a:pPr/>
              <a:t>‹#›</a:t>
            </a:fld>
            <a:endParaRPr lang="ro-RO"/>
          </a:p>
        </p:txBody>
      </p:sp>
    </p:spTree>
  </p:cSld>
  <p:clrMap bg1="dk1" tx1="lt1" bg2="dk2" tx2="lt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Radială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Tor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Dreptunghi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Substituent titlu 4"/>
          <p:cNvSpPr>
            <a:spLocks noGrp="1"/>
          </p:cNvSpPr>
          <p:nvPr>
            <p:ph type="title"/>
          </p:nvPr>
        </p:nvSpPr>
        <p:spPr>
          <a:xfrm>
            <a:off x="1435608" y="274638"/>
            <a:ext cx="7498080" cy="1143000"/>
          </a:xfrm>
          <a:prstGeom prst="rect">
            <a:avLst/>
          </a:prstGeom>
        </p:spPr>
        <p:txBody>
          <a:bodyPr anchor="ctr">
            <a:normAutofit/>
          </a:bodyPr>
          <a:lstStyle>
            <a:extLst/>
          </a:lstStyle>
          <a:p>
            <a:r>
              <a:rPr kumimoji="0" lang="ro-RO" smtClean="0"/>
              <a:t>Faceți clic pentru a edita stilul de titlu Coordonator</a:t>
            </a:r>
            <a:endParaRPr kumimoji="0" lang="en-US"/>
          </a:p>
        </p:txBody>
      </p:sp>
      <p:sp>
        <p:nvSpPr>
          <p:cNvPr id="9" name="Substituent text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ro-RO" smtClean="0"/>
              <a:t>Faceți clic pentru a edita stilurile de text Coordonator</a:t>
            </a:r>
          </a:p>
          <a:p>
            <a:pPr lvl="1" eaLnBrk="1" latinLnBrk="0" hangingPunct="1"/>
            <a:r>
              <a:rPr kumimoji="0" lang="ro-RO" smtClean="0"/>
              <a:t>Al doilea nivel</a:t>
            </a:r>
          </a:p>
          <a:p>
            <a:pPr lvl="2" eaLnBrk="1" latinLnBrk="0" hangingPunct="1"/>
            <a:r>
              <a:rPr kumimoji="0" lang="ro-RO" smtClean="0"/>
              <a:t>Al treilea nivel</a:t>
            </a:r>
          </a:p>
          <a:p>
            <a:pPr lvl="3" eaLnBrk="1" latinLnBrk="0" hangingPunct="1"/>
            <a:r>
              <a:rPr kumimoji="0" lang="ro-RO" smtClean="0"/>
              <a:t>Al patrulea nivel</a:t>
            </a:r>
          </a:p>
          <a:p>
            <a:pPr lvl="4" eaLnBrk="1" latinLnBrk="0" hangingPunct="1"/>
            <a:r>
              <a:rPr kumimoji="0" lang="ro-RO" smtClean="0"/>
              <a:t>Al cincilea nivel</a:t>
            </a:r>
            <a:endParaRPr kumimoji="0" lang="en-US"/>
          </a:p>
        </p:txBody>
      </p:sp>
      <p:sp>
        <p:nvSpPr>
          <p:cNvPr id="24" name="Substituent dată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B86EDC96-BB22-4F8C-A181-573B106F6E43}" type="datetimeFigureOut">
              <a:rPr lang="ro-RO" smtClean="0"/>
              <a:pPr/>
              <a:t>14.12.2010</a:t>
            </a:fld>
            <a:endParaRPr lang="ro-RO"/>
          </a:p>
        </p:txBody>
      </p:sp>
      <p:sp>
        <p:nvSpPr>
          <p:cNvPr id="10" name="Substituent subsol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ro-RO"/>
          </a:p>
        </p:txBody>
      </p:sp>
      <p:sp>
        <p:nvSpPr>
          <p:cNvPr id="22" name="Substituent număr diapozitiv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040FAD50-E215-4064-8010-EAEA49095454}" type="slidenum">
              <a:rPr lang="ro-RO" smtClean="0"/>
              <a:pPr/>
              <a:t>‹#›</a:t>
            </a:fld>
            <a:endParaRPr lang="ro-RO"/>
          </a:p>
        </p:txBody>
      </p:sp>
      <p:sp>
        <p:nvSpPr>
          <p:cNvPr id="15" name="Dreptunghi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hyperlink" Target="http://www.google.ro/imgres?imgurl=http://www.observatorbn.ro/foto/2010/11/1472/tumb2/farmacie.png&amp;imgrefurl=http://www.observatorbn.ro/articol.php?categorie=2&amp;articol=1472&amp;usg=__QJaV2v5AEpASPh1Fxvk57CLhOV0=&amp;h=191&amp;w=297&amp;sz=35&amp;hl=ro&amp;start=3&amp;zoom=1&amp;itbs=1&amp;tbnid=FYOWxjhy2FRiYM:&amp;tbnh=75&amp;tbnw=116&amp;prev=/images?q=farmacie&amp;hl=ro&amp;gbv=2&amp;tbs=isch:1" TargetMode="External"/><Relationship Id="rId1" Type="http://schemas.openxmlformats.org/officeDocument/2006/relationships/slideLayout" Target="../slideLayouts/slideLayout2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9.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8.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9.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ctrTitle"/>
          </p:nvPr>
        </p:nvSpPr>
        <p:spPr/>
        <p:txBody>
          <a:bodyPr/>
          <a:lstStyle/>
          <a:p>
            <a:r>
              <a:rPr lang="ro-RO" dirty="0" smtClean="0">
                <a:latin typeface="Engravers MT" pitchFamily="18" charset="0"/>
              </a:rPr>
              <a:t>FARMACIE</a:t>
            </a:r>
            <a:r>
              <a:rPr lang="en-US" dirty="0" smtClean="0">
                <a:latin typeface="Engravers MT" pitchFamily="18" charset="0"/>
              </a:rPr>
              <a:t> </a:t>
            </a:r>
            <a:br>
              <a:rPr lang="en-US" dirty="0" smtClean="0">
                <a:latin typeface="Engravers MT" pitchFamily="18" charset="0"/>
              </a:rPr>
            </a:br>
            <a:r>
              <a:rPr lang="en-US" sz="2400" dirty="0" smtClean="0">
                <a:latin typeface="Engravers MT" pitchFamily="18" charset="0"/>
              </a:rPr>
              <a:t>GRUPA I</a:t>
            </a:r>
            <a:endParaRPr lang="ro-RO" sz="2400" dirty="0">
              <a:latin typeface="Engravers MT" pitchFamily="18" charset="0"/>
            </a:endParaRPr>
          </a:p>
        </p:txBody>
      </p:sp>
      <p:sp>
        <p:nvSpPr>
          <p:cNvPr id="3" name="Subtitlu 2"/>
          <p:cNvSpPr>
            <a:spLocks noGrp="1"/>
          </p:cNvSpPr>
          <p:nvPr>
            <p:ph type="subTitle" idx="1"/>
          </p:nvPr>
        </p:nvSpPr>
        <p:spPr>
          <a:xfrm>
            <a:off x="4500562" y="5105400"/>
            <a:ext cx="4543412" cy="1752600"/>
          </a:xfrm>
        </p:spPr>
        <p:txBody>
          <a:bodyPr>
            <a:normAutofit/>
          </a:bodyPr>
          <a:lstStyle/>
          <a:p>
            <a:r>
              <a:rPr lang="en-US" sz="2000" dirty="0" smtClean="0"/>
              <a:t>REALIZATORI:</a:t>
            </a:r>
            <a:r>
              <a:rPr lang="ro-RO" sz="2000" dirty="0" smtClean="0"/>
              <a:t> </a:t>
            </a:r>
          </a:p>
          <a:p>
            <a:r>
              <a:rPr lang="ro-RO" sz="2000" dirty="0" smtClean="0"/>
              <a:t>               </a:t>
            </a:r>
            <a:r>
              <a:rPr lang="en-US" sz="2000" dirty="0" smtClean="0"/>
              <a:t>VARTOLOMEI DIANA </a:t>
            </a:r>
          </a:p>
          <a:p>
            <a:r>
              <a:rPr lang="en-US" sz="2000" dirty="0" smtClean="0"/>
              <a:t>              </a:t>
            </a:r>
            <a:r>
              <a:rPr lang="ro-RO" sz="2000" dirty="0" smtClean="0"/>
              <a:t> </a:t>
            </a:r>
            <a:r>
              <a:rPr lang="en-US" sz="2000" dirty="0" smtClean="0"/>
              <a:t>CHELMUS ANA </a:t>
            </a:r>
          </a:p>
          <a:p>
            <a:r>
              <a:rPr lang="en-US" sz="2000" dirty="0" smtClean="0"/>
              <a:t>             </a:t>
            </a:r>
            <a:r>
              <a:rPr lang="ro-RO" sz="2000" dirty="0" smtClean="0"/>
              <a:t> </a:t>
            </a:r>
            <a:r>
              <a:rPr lang="en-US" sz="2000" dirty="0" smtClean="0"/>
              <a:t> NECHITA VALENTINA</a:t>
            </a:r>
            <a:endParaRPr lang="ro-RO" sz="2000" dirty="0"/>
          </a:p>
        </p:txBody>
      </p:sp>
      <p:pic>
        <p:nvPicPr>
          <p:cNvPr id="1028" name="Picture 4" descr="http://t2.gstatic.com/images?q=tbn:FYOWxjhy2FRiYM:">
            <a:hlinkClick r:id="rId2"/>
          </p:cNvPr>
          <p:cNvPicPr>
            <a:picLocks noChangeAspect="1" noChangeArrowheads="1"/>
          </p:cNvPicPr>
          <p:nvPr/>
        </p:nvPicPr>
        <p:blipFill>
          <a:blip r:embed="rId3"/>
          <a:srcRect/>
          <a:stretch>
            <a:fillRect/>
          </a:stretch>
        </p:blipFill>
        <p:spPr bwMode="auto">
          <a:xfrm>
            <a:off x="7358082" y="500042"/>
            <a:ext cx="1436380" cy="928694"/>
          </a:xfrm>
          <a:prstGeom prst="rect">
            <a:avLst/>
          </a:prstGeom>
          <a:noFill/>
        </p:spPr>
      </p:pic>
    </p:spTree>
  </p:cSld>
  <p:clrMapOvr>
    <a:masterClrMapping/>
  </p:clrMapOvr>
  <p:transition>
    <p:wipe dir="d"/>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endParaRPr lang="ro-RO"/>
          </a:p>
        </p:txBody>
      </p:sp>
      <p:sp>
        <p:nvSpPr>
          <p:cNvPr id="3" name="Substituent conținut 2"/>
          <p:cNvSpPr>
            <a:spLocks noGrp="1"/>
          </p:cNvSpPr>
          <p:nvPr>
            <p:ph sz="quarter" idx="1"/>
          </p:nvPr>
        </p:nvSpPr>
        <p:spPr/>
        <p:txBody>
          <a:bodyPr>
            <a:normAutofit/>
          </a:bodyPr>
          <a:lstStyle/>
          <a:p>
            <a:pPr>
              <a:buNone/>
            </a:pPr>
            <a:r>
              <a:rPr lang="en-US" sz="1800" b="1" dirty="0" smtClean="0"/>
              <a:t>A </a:t>
            </a:r>
            <a:r>
              <a:rPr lang="en-US" sz="1800" b="1" dirty="0" err="1" smtClean="0"/>
              <a:t>treia</a:t>
            </a:r>
            <a:r>
              <a:rPr lang="en-US" sz="1800" b="1" dirty="0" smtClean="0"/>
              <a:t> forma </a:t>
            </a:r>
            <a:r>
              <a:rPr lang="en-US" sz="1800" b="1" dirty="0" err="1" smtClean="0"/>
              <a:t>normala</a:t>
            </a:r>
            <a:r>
              <a:rPr lang="en-US" sz="1800" b="1" dirty="0" smtClean="0"/>
              <a:t> </a:t>
            </a:r>
          </a:p>
          <a:p>
            <a:pPr>
              <a:buNone/>
            </a:pPr>
            <a:r>
              <a:rPr lang="en-US" sz="1800" dirty="0" smtClean="0"/>
              <a:t>O </a:t>
            </a:r>
            <a:r>
              <a:rPr lang="en-US" sz="1800" dirty="0" err="1" smtClean="0"/>
              <a:t>entitate</a:t>
            </a:r>
            <a:r>
              <a:rPr lang="en-US" sz="1800" dirty="0" smtClean="0"/>
              <a:t> se </a:t>
            </a:r>
            <a:r>
              <a:rPr lang="en-US" sz="1800" dirty="0" err="1" smtClean="0"/>
              <a:t>gaseste</a:t>
            </a:r>
            <a:r>
              <a:rPr lang="en-US" sz="1800" dirty="0" smtClean="0"/>
              <a:t> in a </a:t>
            </a:r>
            <a:r>
              <a:rPr lang="en-US" sz="1800" dirty="0" err="1" smtClean="0"/>
              <a:t>treia</a:t>
            </a:r>
            <a:r>
              <a:rPr lang="en-US" sz="1800" dirty="0" smtClean="0"/>
              <a:t> forma </a:t>
            </a:r>
            <a:r>
              <a:rPr lang="en-US" sz="1800" dirty="0" err="1" smtClean="0"/>
              <a:t>normala</a:t>
            </a:r>
            <a:r>
              <a:rPr lang="en-US" sz="1800" dirty="0" smtClean="0"/>
              <a:t> </a:t>
            </a:r>
            <a:r>
              <a:rPr lang="en-US" sz="1800" dirty="0" err="1" smtClean="0"/>
              <a:t>daca</a:t>
            </a:r>
            <a:r>
              <a:rPr lang="en-US" sz="1800" dirty="0" smtClean="0"/>
              <a:t> </a:t>
            </a:r>
            <a:r>
              <a:rPr lang="en-US" sz="1800" dirty="0" err="1" smtClean="0"/>
              <a:t>si</a:t>
            </a:r>
            <a:r>
              <a:rPr lang="en-US" sz="1800" dirty="0" smtClean="0"/>
              <a:t> </a:t>
            </a:r>
            <a:r>
              <a:rPr lang="en-US" sz="1800" dirty="0" err="1" smtClean="0"/>
              <a:t>numai</a:t>
            </a:r>
            <a:r>
              <a:rPr lang="en-US" sz="1800" dirty="0" smtClean="0"/>
              <a:t> </a:t>
            </a:r>
            <a:r>
              <a:rPr lang="en-US" sz="1800" dirty="0" err="1" smtClean="0"/>
              <a:t>daca</a:t>
            </a:r>
            <a:r>
              <a:rPr lang="en-US" sz="1800" dirty="0" smtClean="0"/>
              <a:t> se </a:t>
            </a:r>
            <a:r>
              <a:rPr lang="en-US" sz="1800" dirty="0" err="1" smtClean="0"/>
              <a:t>gaseste</a:t>
            </a:r>
            <a:r>
              <a:rPr lang="en-US" sz="1800" dirty="0" smtClean="0"/>
              <a:t> in a </a:t>
            </a:r>
            <a:r>
              <a:rPr lang="en-US" sz="1800" dirty="0" err="1" smtClean="0"/>
              <a:t>doua</a:t>
            </a:r>
            <a:r>
              <a:rPr lang="en-US" sz="1800" dirty="0" smtClean="0"/>
              <a:t> forma </a:t>
            </a:r>
            <a:r>
              <a:rPr lang="en-US" sz="1800" dirty="0" err="1" smtClean="0"/>
              <a:t>normala</a:t>
            </a:r>
            <a:r>
              <a:rPr lang="en-US" sz="1800" dirty="0" smtClean="0"/>
              <a:t> </a:t>
            </a:r>
            <a:r>
              <a:rPr lang="en-US" sz="1800" dirty="0" err="1" smtClean="0"/>
              <a:t>si</a:t>
            </a:r>
            <a:r>
              <a:rPr lang="en-US" sz="1800" dirty="0" smtClean="0"/>
              <a:t> in plus </a:t>
            </a:r>
            <a:r>
              <a:rPr lang="en-US" sz="1800" dirty="0" err="1" smtClean="0"/>
              <a:t>niciun</a:t>
            </a:r>
            <a:r>
              <a:rPr lang="en-US" sz="1800" dirty="0" smtClean="0"/>
              <a:t> </a:t>
            </a:r>
            <a:r>
              <a:rPr lang="en-US" sz="1800" dirty="0" err="1" smtClean="0"/>
              <a:t>atribut</a:t>
            </a:r>
            <a:r>
              <a:rPr lang="en-US" sz="1800" dirty="0" smtClean="0"/>
              <a:t> care nu </a:t>
            </a:r>
            <a:r>
              <a:rPr lang="en-US" sz="1800" dirty="0" err="1" smtClean="0"/>
              <a:t>este</a:t>
            </a:r>
            <a:r>
              <a:rPr lang="en-US" sz="1800" dirty="0" smtClean="0"/>
              <a:t> parte a UID-</a:t>
            </a:r>
            <a:r>
              <a:rPr lang="en-US" sz="1800" dirty="0" err="1" smtClean="0"/>
              <a:t>ului</a:t>
            </a:r>
            <a:r>
              <a:rPr lang="en-US" sz="1800" dirty="0" smtClean="0"/>
              <a:t> nu </a:t>
            </a:r>
            <a:r>
              <a:rPr lang="en-US" sz="1800" dirty="0" err="1" smtClean="0"/>
              <a:t>depinde</a:t>
            </a:r>
            <a:r>
              <a:rPr lang="en-US" sz="1800" dirty="0" smtClean="0"/>
              <a:t> de un </a:t>
            </a:r>
            <a:r>
              <a:rPr lang="en-US" sz="1800" dirty="0" err="1" smtClean="0"/>
              <a:t>atribut</a:t>
            </a:r>
            <a:r>
              <a:rPr lang="en-US" sz="1800" dirty="0" smtClean="0"/>
              <a:t> non-UID. </a:t>
            </a:r>
          </a:p>
          <a:p>
            <a:pPr>
              <a:buNone/>
            </a:pPr>
            <a:r>
              <a:rPr lang="en-US" sz="1800" dirty="0" err="1" smtClean="0"/>
              <a:t>Luam</a:t>
            </a:r>
            <a:r>
              <a:rPr lang="en-US" sz="1800" dirty="0" smtClean="0"/>
              <a:t> ca </a:t>
            </a:r>
            <a:r>
              <a:rPr lang="en-US" sz="1800" dirty="0" err="1" smtClean="0"/>
              <a:t>exemplu</a:t>
            </a:r>
            <a:r>
              <a:rPr lang="en-US" sz="1800" dirty="0" smtClean="0"/>
              <a:t> </a:t>
            </a:r>
            <a:r>
              <a:rPr lang="en-US" sz="1800" dirty="0" err="1" smtClean="0"/>
              <a:t>entitatea</a:t>
            </a:r>
            <a:r>
              <a:rPr lang="en-US" sz="1800" dirty="0" smtClean="0"/>
              <a:t> </a:t>
            </a:r>
            <a:r>
              <a:rPr lang="en-US" sz="1800" b="1" dirty="0" err="1" smtClean="0"/>
              <a:t>medic.</a:t>
            </a:r>
            <a:r>
              <a:rPr lang="en-US" sz="1800" dirty="0" err="1" smtClean="0"/>
              <a:t>Atributul</a:t>
            </a:r>
            <a:r>
              <a:rPr lang="en-US" sz="1800" dirty="0" smtClean="0"/>
              <a:t> </a:t>
            </a:r>
            <a:r>
              <a:rPr lang="en-US" sz="1800" b="1" dirty="0" err="1" smtClean="0"/>
              <a:t>ani</a:t>
            </a:r>
            <a:r>
              <a:rPr lang="en-US" sz="1800" b="1" dirty="0" smtClean="0"/>
              <a:t> </a:t>
            </a:r>
            <a:r>
              <a:rPr lang="en-US" sz="1800" b="1" dirty="0" err="1" smtClean="0"/>
              <a:t>experienta</a:t>
            </a:r>
            <a:r>
              <a:rPr lang="en-US" sz="1800" dirty="0" smtClean="0"/>
              <a:t> nu </a:t>
            </a:r>
            <a:r>
              <a:rPr lang="en-US" sz="1800" dirty="0" err="1" smtClean="0"/>
              <a:t>depinde</a:t>
            </a:r>
            <a:r>
              <a:rPr lang="en-US" sz="1800" dirty="0" smtClean="0"/>
              <a:t> de </a:t>
            </a:r>
            <a:r>
              <a:rPr lang="en-US" sz="1800" b="1" dirty="0" err="1" smtClean="0"/>
              <a:t>cnp</a:t>
            </a:r>
            <a:r>
              <a:rPr lang="en-US" sz="1800" dirty="0" smtClean="0"/>
              <a:t> </a:t>
            </a:r>
            <a:r>
              <a:rPr lang="en-US" sz="1800" dirty="0" err="1" smtClean="0"/>
              <a:t>ci</a:t>
            </a:r>
            <a:r>
              <a:rPr lang="en-US" sz="1800" dirty="0" smtClean="0"/>
              <a:t> de </a:t>
            </a:r>
            <a:r>
              <a:rPr lang="en-US" sz="1800" dirty="0" err="1" smtClean="0"/>
              <a:t>atributul</a:t>
            </a:r>
            <a:r>
              <a:rPr lang="en-US" sz="1800" dirty="0" smtClean="0"/>
              <a:t> </a:t>
            </a:r>
            <a:r>
              <a:rPr lang="en-US" sz="1800" b="1" dirty="0" err="1" smtClean="0"/>
              <a:t>specialitate</a:t>
            </a:r>
            <a:r>
              <a:rPr lang="ro-RO" sz="1800" b="1" dirty="0" smtClean="0"/>
              <a:t>. </a:t>
            </a:r>
          </a:p>
          <a:p>
            <a:pPr>
              <a:buNone/>
            </a:pPr>
            <a:endParaRPr lang="ro-RO" sz="1800" b="1" dirty="0"/>
          </a:p>
        </p:txBody>
      </p:sp>
      <p:sp>
        <p:nvSpPr>
          <p:cNvPr id="6" name="Dreptunghi rotunjit 5"/>
          <p:cNvSpPr/>
          <p:nvPr/>
        </p:nvSpPr>
        <p:spPr>
          <a:xfrm>
            <a:off x="285720" y="3500438"/>
            <a:ext cx="2000264" cy="185738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dirty="0" smtClean="0"/>
              <a:t>MEDIC </a:t>
            </a:r>
          </a:p>
          <a:p>
            <a:r>
              <a:rPr lang="ro-RO" dirty="0" smtClean="0"/>
              <a:t>#</a:t>
            </a:r>
            <a:r>
              <a:rPr lang="ro-RO" dirty="0" err="1" smtClean="0"/>
              <a:t>id</a:t>
            </a:r>
            <a:r>
              <a:rPr lang="ro-RO" dirty="0" smtClean="0"/>
              <a:t> </a:t>
            </a:r>
          </a:p>
          <a:p>
            <a:r>
              <a:rPr lang="ro-RO" dirty="0" smtClean="0"/>
              <a:t>*</a:t>
            </a:r>
            <a:r>
              <a:rPr lang="ro-RO" dirty="0" err="1" smtClean="0"/>
              <a:t>cnp</a:t>
            </a:r>
            <a:r>
              <a:rPr lang="ro-RO" dirty="0" smtClean="0"/>
              <a:t> </a:t>
            </a:r>
          </a:p>
          <a:p>
            <a:r>
              <a:rPr lang="ro-RO" dirty="0" smtClean="0"/>
              <a:t>*nume </a:t>
            </a:r>
          </a:p>
          <a:p>
            <a:r>
              <a:rPr lang="ro-RO" dirty="0" smtClean="0"/>
              <a:t>*specialitate </a:t>
            </a:r>
          </a:p>
          <a:p>
            <a:r>
              <a:rPr lang="ro-RO" dirty="0" smtClean="0"/>
              <a:t>*ani_</a:t>
            </a:r>
            <a:r>
              <a:rPr lang="ro-RO" dirty="0" err="1" smtClean="0"/>
              <a:t>experienta</a:t>
            </a:r>
            <a:endParaRPr lang="ro-RO" dirty="0"/>
          </a:p>
        </p:txBody>
      </p:sp>
      <p:sp>
        <p:nvSpPr>
          <p:cNvPr id="7" name="Dreptunghi rotunjit 6"/>
          <p:cNvSpPr/>
          <p:nvPr/>
        </p:nvSpPr>
        <p:spPr>
          <a:xfrm>
            <a:off x="3214678" y="4857760"/>
            <a:ext cx="2000264" cy="185738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dirty="0" smtClean="0"/>
              <a:t>MEDIC </a:t>
            </a:r>
          </a:p>
          <a:p>
            <a:r>
              <a:rPr lang="ro-RO" dirty="0" smtClean="0"/>
              <a:t>#</a:t>
            </a:r>
            <a:r>
              <a:rPr lang="ro-RO" dirty="0" err="1" smtClean="0"/>
              <a:t>id</a:t>
            </a:r>
            <a:r>
              <a:rPr lang="ro-RO" dirty="0" smtClean="0"/>
              <a:t> </a:t>
            </a:r>
          </a:p>
          <a:p>
            <a:r>
              <a:rPr lang="ro-RO" dirty="0" smtClean="0"/>
              <a:t>*</a:t>
            </a:r>
            <a:r>
              <a:rPr lang="ro-RO" dirty="0" err="1" smtClean="0"/>
              <a:t>cnp</a:t>
            </a:r>
            <a:r>
              <a:rPr lang="ro-RO" dirty="0" smtClean="0"/>
              <a:t> </a:t>
            </a:r>
          </a:p>
          <a:p>
            <a:r>
              <a:rPr lang="ro-RO" dirty="0" smtClean="0"/>
              <a:t>*nume</a:t>
            </a:r>
            <a:endParaRPr lang="ro-RO" dirty="0"/>
          </a:p>
        </p:txBody>
      </p:sp>
      <p:sp>
        <p:nvSpPr>
          <p:cNvPr id="8" name="Dreptunghi rotunjit 7"/>
          <p:cNvSpPr/>
          <p:nvPr/>
        </p:nvSpPr>
        <p:spPr>
          <a:xfrm>
            <a:off x="6929454" y="4857760"/>
            <a:ext cx="1857388" cy="157163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dirty="0" smtClean="0"/>
              <a:t>SPECIALITATE </a:t>
            </a:r>
          </a:p>
          <a:p>
            <a:r>
              <a:rPr lang="ro-RO" dirty="0" smtClean="0"/>
              <a:t>#</a:t>
            </a:r>
            <a:r>
              <a:rPr lang="ro-RO" dirty="0" err="1" smtClean="0"/>
              <a:t>id</a:t>
            </a:r>
            <a:r>
              <a:rPr lang="ro-RO" dirty="0" smtClean="0"/>
              <a:t> </a:t>
            </a:r>
          </a:p>
          <a:p>
            <a:r>
              <a:rPr lang="ro-RO" dirty="0" smtClean="0"/>
              <a:t>*specialitate </a:t>
            </a:r>
          </a:p>
          <a:p>
            <a:r>
              <a:rPr lang="ro-RO" dirty="0" smtClean="0"/>
              <a:t>*ani_</a:t>
            </a:r>
            <a:r>
              <a:rPr lang="ro-RO" dirty="0" err="1" smtClean="0"/>
              <a:t>experienta</a:t>
            </a:r>
            <a:endParaRPr lang="ro-RO" dirty="0"/>
          </a:p>
        </p:txBody>
      </p:sp>
      <p:cxnSp>
        <p:nvCxnSpPr>
          <p:cNvPr id="10" name="Conector drept cu săgeată 9"/>
          <p:cNvCxnSpPr>
            <a:stCxn id="7" idx="3"/>
          </p:cNvCxnSpPr>
          <p:nvPr/>
        </p:nvCxnSpPr>
        <p:spPr>
          <a:xfrm>
            <a:off x="5214942" y="5786454"/>
            <a:ext cx="1714512"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2" name="Conector drept cu săgeată 11"/>
          <p:cNvCxnSpPr>
            <a:endCxn id="8" idx="1"/>
          </p:cNvCxnSpPr>
          <p:nvPr/>
        </p:nvCxnSpPr>
        <p:spPr>
          <a:xfrm flipV="1">
            <a:off x="6643702" y="5643578"/>
            <a:ext cx="285752" cy="14287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4" name="Conector drept cu săgeată 13"/>
          <p:cNvCxnSpPr/>
          <p:nvPr/>
        </p:nvCxnSpPr>
        <p:spPr>
          <a:xfrm>
            <a:off x="6643702" y="5786454"/>
            <a:ext cx="285752" cy="21431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ransition>
    <p:wedg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lang="ro-RO" dirty="0" smtClean="0"/>
              <a:t>MAPAREA RELATIILOR</a:t>
            </a:r>
            <a:endParaRPr lang="ro-RO" dirty="0"/>
          </a:p>
        </p:txBody>
      </p:sp>
      <p:sp>
        <p:nvSpPr>
          <p:cNvPr id="3" name="Substituent conținut 2"/>
          <p:cNvSpPr>
            <a:spLocks noGrp="1"/>
          </p:cNvSpPr>
          <p:nvPr>
            <p:ph idx="1"/>
          </p:nvPr>
        </p:nvSpPr>
        <p:spPr/>
        <p:txBody>
          <a:bodyPr/>
          <a:lstStyle/>
          <a:p>
            <a:pPr>
              <a:buNone/>
            </a:pPr>
            <a:r>
              <a:rPr lang="ro-RO" sz="2000" dirty="0" smtClean="0"/>
              <a:t>Maparea </a:t>
            </a:r>
            <a:r>
              <a:rPr lang="ro-RO" sz="2000" dirty="0" err="1" smtClean="0"/>
              <a:t>relatiilor</a:t>
            </a:r>
            <a:r>
              <a:rPr lang="ro-RO" sz="2000" dirty="0" smtClean="0"/>
              <a:t> </a:t>
            </a:r>
            <a:r>
              <a:rPr lang="ro-RO" sz="2000" dirty="0" err="1" smtClean="0"/>
              <a:t>one-to-many</a:t>
            </a:r>
            <a:r>
              <a:rPr lang="ro-RO" sz="2000" dirty="0" smtClean="0"/>
              <a:t> </a:t>
            </a:r>
          </a:p>
          <a:p>
            <a:pPr>
              <a:buNone/>
            </a:pPr>
            <a:r>
              <a:rPr lang="ro-RO" sz="2000" dirty="0" smtClean="0"/>
              <a:t>In general, la maparea unei </a:t>
            </a:r>
            <a:r>
              <a:rPr lang="ro-RO" sz="2000" dirty="0" err="1" smtClean="0"/>
              <a:t>relatii</a:t>
            </a:r>
            <a:r>
              <a:rPr lang="ro-RO" sz="2000" dirty="0" smtClean="0"/>
              <a:t> de tip </a:t>
            </a:r>
            <a:r>
              <a:rPr lang="ro-RO" sz="2000" dirty="0" err="1" smtClean="0"/>
              <a:t>one-to-many</a:t>
            </a:r>
            <a:r>
              <a:rPr lang="ro-RO" sz="2000" dirty="0" smtClean="0"/>
              <a:t>, vom introduce in tabela </a:t>
            </a:r>
            <a:r>
              <a:rPr lang="ro-RO" sz="2000" dirty="0" err="1" smtClean="0"/>
              <a:t>corespunzatoare</a:t>
            </a:r>
            <a:r>
              <a:rPr lang="ro-RO" sz="2000" dirty="0" smtClean="0"/>
              <a:t> </a:t>
            </a:r>
            <a:r>
              <a:rPr lang="ro-RO" sz="2000" dirty="0" err="1" smtClean="0"/>
              <a:t>entitatii</a:t>
            </a:r>
            <a:r>
              <a:rPr lang="ro-RO" sz="2000" dirty="0" smtClean="0"/>
              <a:t> de pe partea </a:t>
            </a:r>
            <a:r>
              <a:rPr lang="ro-RO" sz="2000" dirty="0" err="1" smtClean="0"/>
              <a:t>relatiei</a:t>
            </a:r>
            <a:r>
              <a:rPr lang="ro-RO" sz="2000" dirty="0" smtClean="0"/>
              <a:t>, cheie primara a </a:t>
            </a:r>
            <a:r>
              <a:rPr lang="ro-RO" sz="2000" dirty="0" err="1" smtClean="0"/>
              <a:t>entitatii</a:t>
            </a:r>
            <a:r>
              <a:rPr lang="ro-RO" sz="2000" dirty="0" smtClean="0"/>
              <a:t> de pe partea </a:t>
            </a:r>
            <a:r>
              <a:rPr lang="ro-RO" sz="2000" dirty="0" err="1" smtClean="0"/>
              <a:t>one</a:t>
            </a:r>
            <a:r>
              <a:rPr lang="ro-RO" sz="2000" dirty="0" smtClean="0"/>
              <a:t> a </a:t>
            </a:r>
            <a:r>
              <a:rPr lang="ro-RO" sz="2000" dirty="0" err="1" smtClean="0"/>
              <a:t>relatiei</a:t>
            </a:r>
            <a:r>
              <a:rPr lang="ro-RO" sz="2000" dirty="0" smtClean="0"/>
              <a:t>. </a:t>
            </a:r>
          </a:p>
          <a:p>
            <a:pPr>
              <a:buNone/>
            </a:pPr>
            <a:endParaRPr lang="ro-RO" dirty="0"/>
          </a:p>
        </p:txBody>
      </p:sp>
      <p:graphicFrame>
        <p:nvGraphicFramePr>
          <p:cNvPr id="4" name="Tabel 3"/>
          <p:cNvGraphicFramePr>
            <a:graphicFrameLocks noGrp="1"/>
          </p:cNvGraphicFramePr>
          <p:nvPr/>
        </p:nvGraphicFramePr>
        <p:xfrm>
          <a:off x="1571604" y="3429000"/>
          <a:ext cx="6096000" cy="3017520"/>
        </p:xfrm>
        <a:graphic>
          <a:graphicData uri="http://schemas.openxmlformats.org/drawingml/2006/table">
            <a:tbl>
              <a:tblPr firstRow="1" bandRow="1">
                <a:tableStyleId>{5C22544A-7EE6-4342-B048-85BDC9FD1C3A}</a:tableStyleId>
              </a:tblPr>
              <a:tblGrid>
                <a:gridCol w="1714512"/>
                <a:gridCol w="1333488"/>
                <a:gridCol w="1452594"/>
                <a:gridCol w="1595406"/>
              </a:tblGrid>
              <a:tr h="592728">
                <a:tc>
                  <a:txBody>
                    <a:bodyPr/>
                    <a:lstStyle/>
                    <a:p>
                      <a:r>
                        <a:rPr lang="ro-RO" dirty="0" smtClean="0"/>
                        <a:t>Numele coloanei</a:t>
                      </a:r>
                      <a:endParaRPr lang="ro-RO" dirty="0"/>
                    </a:p>
                  </a:txBody>
                  <a:tcPr/>
                </a:tc>
                <a:tc>
                  <a:txBody>
                    <a:bodyPr/>
                    <a:lstStyle/>
                    <a:p>
                      <a:pPr algn="ctr"/>
                      <a:r>
                        <a:rPr lang="ro-RO" dirty="0" smtClean="0"/>
                        <a:t>Tip</a:t>
                      </a:r>
                      <a:endParaRPr lang="ro-RO" dirty="0"/>
                    </a:p>
                  </a:txBody>
                  <a:tcPr/>
                </a:tc>
                <a:tc>
                  <a:txBody>
                    <a:bodyPr/>
                    <a:lstStyle/>
                    <a:p>
                      <a:pPr algn="ctr"/>
                      <a:r>
                        <a:rPr lang="ro-RO" dirty="0" smtClean="0"/>
                        <a:t>Tip cheie</a:t>
                      </a:r>
                      <a:endParaRPr lang="ro-RO" dirty="0"/>
                    </a:p>
                  </a:txBody>
                  <a:tcPr/>
                </a:tc>
                <a:tc>
                  <a:txBody>
                    <a:bodyPr/>
                    <a:lstStyle/>
                    <a:p>
                      <a:pPr algn="ctr"/>
                      <a:r>
                        <a:rPr lang="ro-RO" dirty="0" err="1" smtClean="0"/>
                        <a:t>Optionalitatea</a:t>
                      </a:r>
                      <a:endParaRPr lang="ro-RO" dirty="0"/>
                    </a:p>
                  </a:txBody>
                  <a:tcPr/>
                </a:tc>
              </a:tr>
              <a:tr h="343406">
                <a:tc>
                  <a:txBody>
                    <a:bodyPr/>
                    <a:lstStyle/>
                    <a:p>
                      <a:r>
                        <a:rPr lang="ro-RO" dirty="0" err="1" smtClean="0"/>
                        <a:t>id</a:t>
                      </a:r>
                      <a:endParaRPr lang="ro-RO" dirty="0"/>
                    </a:p>
                  </a:txBody>
                  <a:tcPr/>
                </a:tc>
                <a:tc>
                  <a:txBody>
                    <a:bodyPr/>
                    <a:lstStyle/>
                    <a:p>
                      <a:r>
                        <a:rPr lang="ro-RO" dirty="0" err="1" smtClean="0"/>
                        <a:t>number</a:t>
                      </a:r>
                      <a:endParaRPr lang="ro-RO" dirty="0"/>
                    </a:p>
                  </a:txBody>
                  <a:tcPr/>
                </a:tc>
                <a:tc>
                  <a:txBody>
                    <a:bodyPr/>
                    <a:lstStyle/>
                    <a:p>
                      <a:r>
                        <a:rPr lang="ro-RO" dirty="0" smtClean="0"/>
                        <a:t>PK</a:t>
                      </a:r>
                      <a:endParaRPr lang="ro-RO" dirty="0"/>
                    </a:p>
                  </a:txBody>
                  <a:tcPr/>
                </a:tc>
                <a:tc>
                  <a:txBody>
                    <a:bodyPr/>
                    <a:lstStyle/>
                    <a:p>
                      <a:r>
                        <a:rPr lang="ro-RO" dirty="0" smtClean="0"/>
                        <a:t>#</a:t>
                      </a:r>
                      <a:endParaRPr lang="ro-RO" dirty="0"/>
                    </a:p>
                  </a:txBody>
                  <a:tcPr/>
                </a:tc>
              </a:tr>
              <a:tr h="343406">
                <a:tc>
                  <a:txBody>
                    <a:bodyPr/>
                    <a:lstStyle/>
                    <a:p>
                      <a:r>
                        <a:rPr lang="ro-RO" dirty="0" smtClean="0"/>
                        <a:t>nume</a:t>
                      </a:r>
                      <a:endParaRPr lang="ro-RO" dirty="0"/>
                    </a:p>
                  </a:txBody>
                  <a:tcPr/>
                </a:tc>
                <a:tc>
                  <a:txBody>
                    <a:bodyPr/>
                    <a:lstStyle/>
                    <a:p>
                      <a:r>
                        <a:rPr lang="ro-RO" dirty="0" smtClean="0"/>
                        <a:t>vachar2</a:t>
                      </a:r>
                      <a:endParaRPr lang="ro-RO" dirty="0"/>
                    </a:p>
                  </a:txBody>
                  <a:tcPr/>
                </a:tc>
                <a:tc>
                  <a:txBody>
                    <a:bodyPr/>
                    <a:lstStyle/>
                    <a:p>
                      <a:endParaRPr lang="ro-RO"/>
                    </a:p>
                  </a:txBody>
                  <a:tcPr/>
                </a:tc>
                <a:tc>
                  <a:txBody>
                    <a:bodyPr/>
                    <a:lstStyle/>
                    <a:p>
                      <a:r>
                        <a:rPr lang="ro-RO" dirty="0" smtClean="0"/>
                        <a:t>*</a:t>
                      </a:r>
                      <a:endParaRPr lang="ro-RO" dirty="0"/>
                    </a:p>
                  </a:txBody>
                  <a:tcPr/>
                </a:tc>
              </a:tr>
              <a:tr h="343406">
                <a:tc>
                  <a:txBody>
                    <a:bodyPr/>
                    <a:lstStyle/>
                    <a:p>
                      <a:r>
                        <a:rPr lang="ro-RO" dirty="0" smtClean="0"/>
                        <a:t>adresa</a:t>
                      </a:r>
                      <a:endParaRPr lang="ro-RO" dirty="0"/>
                    </a:p>
                  </a:txBody>
                  <a:tcPr/>
                </a:tc>
                <a:tc>
                  <a:txBody>
                    <a:bodyPr/>
                    <a:lstStyle/>
                    <a:p>
                      <a:r>
                        <a:rPr lang="ro-RO" dirty="0" smtClean="0"/>
                        <a:t>vachar2</a:t>
                      </a:r>
                      <a:endParaRPr lang="ro-RO" dirty="0"/>
                    </a:p>
                  </a:txBody>
                  <a:tcPr/>
                </a:tc>
                <a:tc>
                  <a:txBody>
                    <a:bodyPr/>
                    <a:lstStyle/>
                    <a:p>
                      <a:endParaRPr lang="ro-RO"/>
                    </a:p>
                  </a:txBody>
                  <a:tcPr/>
                </a:tc>
                <a:tc>
                  <a:txBody>
                    <a:bodyPr/>
                    <a:lstStyle/>
                    <a:p>
                      <a:r>
                        <a:rPr lang="ro-RO" dirty="0" smtClean="0"/>
                        <a:t>*</a:t>
                      </a:r>
                      <a:endParaRPr lang="ro-RO" dirty="0"/>
                    </a:p>
                  </a:txBody>
                  <a:tcPr/>
                </a:tc>
              </a:tr>
              <a:tr h="343406">
                <a:tc>
                  <a:txBody>
                    <a:bodyPr/>
                    <a:lstStyle/>
                    <a:p>
                      <a:r>
                        <a:rPr lang="ro-RO" dirty="0" smtClean="0"/>
                        <a:t>nr</a:t>
                      </a:r>
                      <a:r>
                        <a:rPr lang="ro-RO" baseline="0" dirty="0" smtClean="0"/>
                        <a:t> tel</a:t>
                      </a:r>
                      <a:endParaRPr lang="ro-RO" dirty="0"/>
                    </a:p>
                  </a:txBody>
                  <a:tcPr/>
                </a:tc>
                <a:tc>
                  <a:txBody>
                    <a:bodyPr/>
                    <a:lstStyle/>
                    <a:p>
                      <a:r>
                        <a:rPr lang="ro-RO" dirty="0" err="1" smtClean="0"/>
                        <a:t>number</a:t>
                      </a:r>
                      <a:endParaRPr lang="ro-RO" dirty="0"/>
                    </a:p>
                  </a:txBody>
                  <a:tcPr/>
                </a:tc>
                <a:tc>
                  <a:txBody>
                    <a:bodyPr/>
                    <a:lstStyle/>
                    <a:p>
                      <a:endParaRPr lang="ro-RO" dirty="0"/>
                    </a:p>
                  </a:txBody>
                  <a:tcPr/>
                </a:tc>
                <a:tc>
                  <a:txBody>
                    <a:bodyPr/>
                    <a:lstStyle/>
                    <a:p>
                      <a:r>
                        <a:rPr lang="ro-RO" dirty="0" smtClean="0"/>
                        <a:t>*</a:t>
                      </a:r>
                      <a:endParaRPr lang="ro-RO" dirty="0"/>
                    </a:p>
                  </a:txBody>
                  <a:tcPr/>
                </a:tc>
              </a:tr>
              <a:tr h="397210">
                <a:tc>
                  <a:txBody>
                    <a:bodyPr/>
                    <a:lstStyle/>
                    <a:p>
                      <a:r>
                        <a:rPr lang="ro-RO" dirty="0" smtClean="0"/>
                        <a:t>nume per contact</a:t>
                      </a:r>
                      <a:r>
                        <a:rPr lang="ro-RO" baseline="0" dirty="0" smtClean="0"/>
                        <a:t> </a:t>
                      </a:r>
                      <a:endParaRPr lang="ro-RO" dirty="0"/>
                    </a:p>
                  </a:txBody>
                  <a:tcPr marT="0" marB="0"/>
                </a:tc>
                <a:tc>
                  <a:txBody>
                    <a:bodyPr/>
                    <a:lstStyle/>
                    <a:p>
                      <a:r>
                        <a:rPr lang="ro-RO" dirty="0" smtClean="0"/>
                        <a:t>vacher2</a:t>
                      </a:r>
                      <a:endParaRPr lang="ro-RO" dirty="0"/>
                    </a:p>
                  </a:txBody>
                  <a:tcPr marT="0" marB="0"/>
                </a:tc>
                <a:tc>
                  <a:txBody>
                    <a:bodyPr/>
                    <a:lstStyle/>
                    <a:p>
                      <a:endParaRPr lang="ro-RO" dirty="0"/>
                    </a:p>
                  </a:txBody>
                  <a:tcPr marT="0" marB="0"/>
                </a:tc>
                <a:tc>
                  <a:txBody>
                    <a:bodyPr/>
                    <a:lstStyle/>
                    <a:p>
                      <a:r>
                        <a:rPr lang="ro-RO" dirty="0" smtClean="0"/>
                        <a:t>*</a:t>
                      </a:r>
                      <a:endParaRPr lang="ro-RO" dirty="0"/>
                    </a:p>
                  </a:txBody>
                  <a:tcPr marT="0" marB="0"/>
                </a:tc>
              </a:tr>
              <a:tr h="343406">
                <a:tc>
                  <a:txBody>
                    <a:bodyPr/>
                    <a:lstStyle/>
                    <a:p>
                      <a:r>
                        <a:rPr lang="ro-RO" dirty="0" smtClean="0"/>
                        <a:t>email</a:t>
                      </a:r>
                      <a:endParaRPr lang="ro-RO" dirty="0"/>
                    </a:p>
                  </a:txBody>
                  <a:tcPr/>
                </a:tc>
                <a:tc>
                  <a:txBody>
                    <a:bodyPr/>
                    <a:lstStyle/>
                    <a:p>
                      <a:r>
                        <a:rPr lang="ro-RO" dirty="0" smtClean="0"/>
                        <a:t>vacher2</a:t>
                      </a:r>
                      <a:endParaRPr lang="ro-RO" dirty="0"/>
                    </a:p>
                  </a:txBody>
                  <a:tcPr/>
                </a:tc>
                <a:tc>
                  <a:txBody>
                    <a:bodyPr/>
                    <a:lstStyle/>
                    <a:p>
                      <a:endParaRPr lang="ro-RO"/>
                    </a:p>
                  </a:txBody>
                  <a:tcPr/>
                </a:tc>
                <a:tc>
                  <a:txBody>
                    <a:bodyPr/>
                    <a:lstStyle/>
                    <a:p>
                      <a:r>
                        <a:rPr lang="ro-RO" dirty="0" smtClean="0">
                          <a:latin typeface="Aharoni"/>
                          <a:cs typeface="Aharoni"/>
                        </a:rPr>
                        <a:t>°</a:t>
                      </a:r>
                      <a:endParaRPr lang="ro-RO" dirty="0"/>
                    </a:p>
                  </a:txBody>
                  <a:tcPr/>
                </a:tc>
              </a:tr>
            </a:tbl>
          </a:graphicData>
        </a:graphic>
      </p:graphicFrame>
    </p:spTree>
  </p:cSld>
  <p:clrMapOvr>
    <a:masterClrMapping/>
  </p:clrMapOvr>
  <p:transition>
    <p:pull dir="ru"/>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endParaRPr lang="ro-RO"/>
          </a:p>
        </p:txBody>
      </p:sp>
      <p:sp>
        <p:nvSpPr>
          <p:cNvPr id="3" name="Substituent conținut 2"/>
          <p:cNvSpPr>
            <a:spLocks noGrp="1"/>
          </p:cNvSpPr>
          <p:nvPr>
            <p:ph idx="1"/>
          </p:nvPr>
        </p:nvSpPr>
        <p:spPr/>
        <p:txBody>
          <a:bodyPr>
            <a:normAutofit/>
          </a:bodyPr>
          <a:lstStyle/>
          <a:p>
            <a:pPr>
              <a:buNone/>
            </a:pPr>
            <a:r>
              <a:rPr lang="ro-RO" sz="2000" dirty="0" smtClean="0"/>
              <a:t>Maparea </a:t>
            </a:r>
            <a:r>
              <a:rPr lang="ro-RO" sz="2000" dirty="0" err="1" smtClean="0"/>
              <a:t>relatiilor</a:t>
            </a:r>
            <a:r>
              <a:rPr lang="ro-RO" sz="2000" dirty="0" smtClean="0"/>
              <a:t> </a:t>
            </a:r>
            <a:r>
              <a:rPr lang="ro-RO" sz="2000" dirty="0" err="1" smtClean="0"/>
              <a:t>one-to-one</a:t>
            </a:r>
            <a:r>
              <a:rPr lang="ro-RO" sz="2000" dirty="0" smtClean="0"/>
              <a:t> </a:t>
            </a:r>
          </a:p>
          <a:p>
            <a:pPr>
              <a:buNone/>
            </a:pPr>
            <a:r>
              <a:rPr lang="ro-RO" sz="2000" dirty="0" smtClean="0"/>
              <a:t>    </a:t>
            </a:r>
            <a:r>
              <a:rPr lang="ro-RO" sz="2000" dirty="0" err="1" smtClean="0"/>
              <a:t>Dandu-se</a:t>
            </a:r>
            <a:r>
              <a:rPr lang="ro-RO" sz="2000" dirty="0" smtClean="0"/>
              <a:t> doua </a:t>
            </a:r>
            <a:r>
              <a:rPr lang="ro-RO" sz="2000" dirty="0" err="1" smtClean="0"/>
              <a:t>entitati</a:t>
            </a:r>
            <a:r>
              <a:rPr lang="ro-RO" sz="2000" dirty="0" smtClean="0"/>
              <a:t> A si B legate intere ele printr-o </a:t>
            </a:r>
            <a:r>
              <a:rPr lang="ro-RO" sz="2000" dirty="0" err="1" smtClean="0"/>
              <a:t>relatie</a:t>
            </a:r>
            <a:r>
              <a:rPr lang="ro-RO" sz="2000" dirty="0" smtClean="0"/>
              <a:t> </a:t>
            </a:r>
            <a:r>
              <a:rPr lang="ro-RO" sz="2000" dirty="0" err="1" smtClean="0"/>
              <a:t>one-to-one</a:t>
            </a:r>
            <a:r>
              <a:rPr lang="ro-RO" sz="2000" dirty="0" smtClean="0"/>
              <a:t>, este evident ca putem  include cheia primara A in cadrul tabelei B, dar putem proceda la fel de bine si invers, </a:t>
            </a:r>
            <a:r>
              <a:rPr lang="ro-RO" sz="2000" dirty="0" err="1" smtClean="0"/>
              <a:t>incluzand</a:t>
            </a:r>
            <a:r>
              <a:rPr lang="ro-RO" sz="2000" dirty="0" smtClean="0"/>
              <a:t> cheia primara a tabelei  B in cadrul tabelei A deoarece fiecare </a:t>
            </a:r>
            <a:r>
              <a:rPr lang="ro-RO" sz="2000" dirty="0" err="1" smtClean="0"/>
              <a:t>instanta</a:t>
            </a:r>
            <a:r>
              <a:rPr lang="ro-RO" sz="2000" dirty="0" smtClean="0"/>
              <a:t> a </a:t>
            </a:r>
            <a:r>
              <a:rPr lang="ro-RO" sz="2000" dirty="0" err="1" smtClean="0"/>
              <a:t>entitatii</a:t>
            </a:r>
            <a:r>
              <a:rPr lang="ro-RO" sz="2000" dirty="0" smtClean="0"/>
              <a:t> </a:t>
            </a:r>
            <a:r>
              <a:rPr lang="ro-RO" sz="2000" dirty="0" err="1" smtClean="0"/>
              <a:t>A</a:t>
            </a:r>
            <a:r>
              <a:rPr lang="ro-RO" sz="2000" dirty="0" smtClean="0"/>
              <a:t> ii corespunde cel mult o </a:t>
            </a:r>
            <a:r>
              <a:rPr lang="ro-RO" sz="2000" dirty="0" err="1" smtClean="0"/>
              <a:t>instanta</a:t>
            </a:r>
            <a:r>
              <a:rPr lang="ro-RO" sz="2000" dirty="0" smtClean="0"/>
              <a:t> a </a:t>
            </a:r>
            <a:r>
              <a:rPr lang="ro-RO" sz="2000" dirty="0" err="1" smtClean="0"/>
              <a:t>entitatii</a:t>
            </a:r>
            <a:r>
              <a:rPr lang="ro-RO" sz="2000" dirty="0" smtClean="0"/>
              <a:t> B dar si invers.</a:t>
            </a:r>
            <a:endParaRPr lang="ro-RO" sz="2000" dirty="0"/>
          </a:p>
        </p:txBody>
      </p:sp>
      <p:sp>
        <p:nvSpPr>
          <p:cNvPr id="4" name="Dreptunghi rotunjit 3"/>
          <p:cNvSpPr/>
          <p:nvPr/>
        </p:nvSpPr>
        <p:spPr>
          <a:xfrm>
            <a:off x="1428728" y="4071942"/>
            <a:ext cx="1928826" cy="178595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dirty="0" smtClean="0"/>
              <a:t>PERSOANA </a:t>
            </a:r>
          </a:p>
          <a:p>
            <a:r>
              <a:rPr lang="ro-RO" dirty="0" smtClean="0"/>
              <a:t>#</a:t>
            </a:r>
            <a:r>
              <a:rPr lang="ro-RO" dirty="0" err="1" smtClean="0"/>
              <a:t>cnp</a:t>
            </a:r>
            <a:r>
              <a:rPr lang="ro-RO" dirty="0" smtClean="0"/>
              <a:t> </a:t>
            </a:r>
          </a:p>
          <a:p>
            <a:r>
              <a:rPr lang="ro-RO" dirty="0" smtClean="0"/>
              <a:t>*nume </a:t>
            </a:r>
          </a:p>
          <a:p>
            <a:r>
              <a:rPr lang="ro-RO" dirty="0" smtClean="0"/>
              <a:t>*prenume </a:t>
            </a:r>
          </a:p>
          <a:p>
            <a:r>
              <a:rPr lang="ro-RO" dirty="0" smtClean="0"/>
              <a:t>*adresa </a:t>
            </a:r>
          </a:p>
          <a:p>
            <a:r>
              <a:rPr lang="ro-RO" dirty="0" smtClean="0"/>
              <a:t>*telefon </a:t>
            </a:r>
          </a:p>
        </p:txBody>
      </p:sp>
      <p:sp>
        <p:nvSpPr>
          <p:cNvPr id="5" name="Dreptunghi rotunjit 4"/>
          <p:cNvSpPr/>
          <p:nvPr/>
        </p:nvSpPr>
        <p:spPr>
          <a:xfrm>
            <a:off x="5929322" y="4071942"/>
            <a:ext cx="2000264" cy="171451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dirty="0" smtClean="0"/>
              <a:t>PASAPORT </a:t>
            </a:r>
          </a:p>
          <a:p>
            <a:r>
              <a:rPr lang="ro-RO" dirty="0" smtClean="0"/>
              <a:t>#serie </a:t>
            </a:r>
          </a:p>
          <a:p>
            <a:r>
              <a:rPr lang="ro-RO" dirty="0" smtClean="0"/>
              <a:t>*data_</a:t>
            </a:r>
            <a:r>
              <a:rPr lang="ro-RO" dirty="0" err="1" smtClean="0"/>
              <a:t>eliberarii</a:t>
            </a:r>
            <a:r>
              <a:rPr lang="ro-RO" dirty="0" smtClean="0"/>
              <a:t> </a:t>
            </a:r>
          </a:p>
          <a:p>
            <a:r>
              <a:rPr lang="ro-RO" dirty="0" smtClean="0"/>
              <a:t>*data_</a:t>
            </a:r>
            <a:r>
              <a:rPr lang="ro-RO" dirty="0" err="1" smtClean="0"/>
              <a:t>expirarii</a:t>
            </a:r>
            <a:r>
              <a:rPr lang="ro-RO" dirty="0" smtClean="0"/>
              <a:t> </a:t>
            </a:r>
          </a:p>
          <a:p>
            <a:r>
              <a:rPr lang="ro-RO" dirty="0" smtClean="0"/>
              <a:t>*emitent</a:t>
            </a:r>
            <a:endParaRPr lang="ro-RO" dirty="0"/>
          </a:p>
        </p:txBody>
      </p:sp>
      <p:cxnSp>
        <p:nvCxnSpPr>
          <p:cNvPr id="7" name="Conector drept cu săgeată 6"/>
          <p:cNvCxnSpPr>
            <a:stCxn id="4" idx="3"/>
            <a:endCxn id="5" idx="1"/>
          </p:cNvCxnSpPr>
          <p:nvPr/>
        </p:nvCxnSpPr>
        <p:spPr>
          <a:xfrm flipV="1">
            <a:off x="3357554" y="4929198"/>
            <a:ext cx="2571768" cy="3571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ransition>
    <p:wip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endParaRPr lang="ro-RO"/>
          </a:p>
        </p:txBody>
      </p:sp>
      <p:sp>
        <p:nvSpPr>
          <p:cNvPr id="3" name="Substituent conținut 2"/>
          <p:cNvSpPr>
            <a:spLocks noGrp="1"/>
          </p:cNvSpPr>
          <p:nvPr>
            <p:ph sz="quarter" idx="1"/>
          </p:nvPr>
        </p:nvSpPr>
        <p:spPr/>
        <p:txBody>
          <a:bodyPr>
            <a:normAutofit/>
          </a:bodyPr>
          <a:lstStyle/>
          <a:p>
            <a:pPr>
              <a:buNone/>
            </a:pPr>
            <a:r>
              <a:rPr lang="ro-RO" sz="2000" dirty="0" smtClean="0"/>
              <a:t>Maparea </a:t>
            </a:r>
            <a:r>
              <a:rPr lang="ro-RO" sz="2000" dirty="0" err="1" smtClean="0"/>
              <a:t>relatiilor</a:t>
            </a:r>
            <a:r>
              <a:rPr lang="ro-RO" sz="2000" dirty="0" smtClean="0"/>
              <a:t> barate </a:t>
            </a:r>
          </a:p>
          <a:p>
            <a:pPr>
              <a:buNone/>
            </a:pPr>
            <a:r>
              <a:rPr lang="ro-RO" sz="2000" dirty="0" err="1" smtClean="0"/>
              <a:t>Relatiile</a:t>
            </a:r>
            <a:r>
              <a:rPr lang="ro-RO" sz="2000" dirty="0" smtClean="0"/>
              <a:t> barate se transforma in urma </a:t>
            </a:r>
            <a:r>
              <a:rPr lang="ro-RO" sz="2000" dirty="0" err="1" smtClean="0"/>
              <a:t>maparii</a:t>
            </a:r>
            <a:r>
              <a:rPr lang="ro-RO" sz="2000" dirty="0" smtClean="0"/>
              <a:t> in </a:t>
            </a:r>
            <a:r>
              <a:rPr lang="ro-RO" sz="2000" dirty="0" err="1" smtClean="0"/>
              <a:t>straina</a:t>
            </a:r>
            <a:r>
              <a:rPr lang="ro-RO" sz="2000" dirty="0" smtClean="0"/>
              <a:t> in tabela aflata in partea </a:t>
            </a:r>
            <a:r>
              <a:rPr lang="ro-RO" sz="2000" dirty="0" err="1" smtClean="0"/>
              <a:t>many</a:t>
            </a:r>
            <a:r>
              <a:rPr lang="ro-RO" sz="2000" dirty="0" smtClean="0"/>
              <a:t> a </a:t>
            </a:r>
            <a:r>
              <a:rPr lang="ro-RO" sz="2000" dirty="0" err="1" smtClean="0"/>
              <a:t>relatiei</a:t>
            </a:r>
            <a:r>
              <a:rPr lang="ro-RO" sz="2000" dirty="0" smtClean="0"/>
              <a:t>, la fel ca la maparea </a:t>
            </a:r>
            <a:r>
              <a:rPr lang="ro-RO" sz="2000" dirty="0" err="1" smtClean="0"/>
              <a:t>oricarei</a:t>
            </a:r>
            <a:r>
              <a:rPr lang="ro-RO" sz="2000" dirty="0" smtClean="0"/>
              <a:t> </a:t>
            </a:r>
            <a:r>
              <a:rPr lang="ro-RO" sz="2000" dirty="0" err="1" smtClean="0"/>
              <a:t>relatii</a:t>
            </a:r>
            <a:r>
              <a:rPr lang="ro-RO" sz="2000" dirty="0" smtClean="0"/>
              <a:t> </a:t>
            </a:r>
            <a:r>
              <a:rPr lang="ro-RO" sz="2000" dirty="0" err="1" smtClean="0"/>
              <a:t>one-to-many</a:t>
            </a:r>
            <a:r>
              <a:rPr lang="ro-RO" sz="2000" dirty="0" smtClean="0"/>
              <a:t>. </a:t>
            </a:r>
          </a:p>
          <a:p>
            <a:pPr>
              <a:buNone/>
            </a:pPr>
            <a:r>
              <a:rPr lang="ro-RO" sz="2000" dirty="0" smtClean="0"/>
              <a:t> </a:t>
            </a:r>
          </a:p>
          <a:p>
            <a:pPr>
              <a:buNone/>
            </a:pPr>
            <a:r>
              <a:rPr lang="ro-RO" sz="2000" dirty="0" smtClean="0"/>
              <a:t> </a:t>
            </a:r>
          </a:p>
          <a:p>
            <a:pPr>
              <a:buNone/>
            </a:pPr>
            <a:r>
              <a:rPr lang="ro-RO" sz="2000" dirty="0" smtClean="0"/>
              <a:t>Tabela ENTITETI  </a:t>
            </a:r>
          </a:p>
          <a:p>
            <a:pPr>
              <a:buNone/>
            </a:pPr>
            <a:r>
              <a:rPr lang="ro-RO" sz="2000" dirty="0" smtClean="0"/>
              <a:t> </a:t>
            </a:r>
          </a:p>
          <a:p>
            <a:pPr>
              <a:buNone/>
            </a:pPr>
            <a:r>
              <a:rPr lang="ro-RO" sz="2000" dirty="0" smtClean="0"/>
              <a:t> </a:t>
            </a:r>
          </a:p>
          <a:p>
            <a:pPr>
              <a:buNone/>
            </a:pPr>
            <a:r>
              <a:rPr lang="ro-RO" sz="2000" dirty="0" smtClean="0"/>
              <a:t> Tabela Atribut </a:t>
            </a:r>
          </a:p>
          <a:p>
            <a:pPr>
              <a:buNone/>
            </a:pPr>
            <a:r>
              <a:rPr lang="ro-RO" sz="2000" dirty="0" smtClean="0"/>
              <a:t> </a:t>
            </a:r>
          </a:p>
          <a:p>
            <a:pPr>
              <a:buNone/>
            </a:pPr>
            <a:endParaRPr lang="ro-RO" sz="2000" dirty="0" smtClean="0"/>
          </a:p>
          <a:p>
            <a:pPr>
              <a:buNone/>
            </a:pPr>
            <a:endParaRPr lang="ro-RO" sz="2000" dirty="0"/>
          </a:p>
        </p:txBody>
      </p:sp>
      <p:sp>
        <p:nvSpPr>
          <p:cNvPr id="4" name="Dreptunghi rotunjit 3"/>
          <p:cNvSpPr/>
          <p:nvPr/>
        </p:nvSpPr>
        <p:spPr>
          <a:xfrm>
            <a:off x="1071538" y="3000372"/>
            <a:ext cx="1285884" cy="78581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sz="1200" dirty="0" smtClean="0"/>
              <a:t>ENTITATE </a:t>
            </a:r>
          </a:p>
          <a:p>
            <a:r>
              <a:rPr lang="ro-RO" sz="1200" dirty="0" smtClean="0"/>
              <a:t>#denumire</a:t>
            </a:r>
            <a:endParaRPr lang="ro-RO" sz="1200" dirty="0"/>
          </a:p>
        </p:txBody>
      </p:sp>
      <p:sp>
        <p:nvSpPr>
          <p:cNvPr id="5" name="Dreptunghi rotunjit 4"/>
          <p:cNvSpPr/>
          <p:nvPr/>
        </p:nvSpPr>
        <p:spPr>
          <a:xfrm>
            <a:off x="3714744" y="2928934"/>
            <a:ext cx="1643074" cy="92869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sz="1400" dirty="0" smtClean="0"/>
              <a:t>ATRIBUT </a:t>
            </a:r>
          </a:p>
          <a:p>
            <a:r>
              <a:rPr lang="ro-RO" sz="1400" dirty="0" smtClean="0"/>
              <a:t>#denumire </a:t>
            </a:r>
          </a:p>
          <a:p>
            <a:r>
              <a:rPr lang="ro-RO" sz="1400" dirty="0" smtClean="0"/>
              <a:t>*</a:t>
            </a:r>
            <a:r>
              <a:rPr lang="ro-RO" sz="1400" dirty="0" err="1" smtClean="0"/>
              <a:t>optionalitat</a:t>
            </a:r>
            <a:r>
              <a:rPr lang="ro-RO" dirty="0" err="1" smtClean="0"/>
              <a:t>e</a:t>
            </a:r>
            <a:endParaRPr lang="ro-RO" dirty="0"/>
          </a:p>
        </p:txBody>
      </p:sp>
      <p:cxnSp>
        <p:nvCxnSpPr>
          <p:cNvPr id="7" name="Conector drept cu săgeată 6"/>
          <p:cNvCxnSpPr>
            <a:stCxn id="4" idx="3"/>
            <a:endCxn id="5" idx="1"/>
          </p:cNvCxnSpPr>
          <p:nvPr/>
        </p:nvCxnSpPr>
        <p:spPr>
          <a:xfrm>
            <a:off x="2357422" y="3393281"/>
            <a:ext cx="1357322"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1" name="Conector drept cu săgeată 10"/>
          <p:cNvCxnSpPr/>
          <p:nvPr/>
        </p:nvCxnSpPr>
        <p:spPr>
          <a:xfrm>
            <a:off x="3428992" y="3357562"/>
            <a:ext cx="285752" cy="21431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 name="Conector drept cu săgeată 12"/>
          <p:cNvCxnSpPr/>
          <p:nvPr/>
        </p:nvCxnSpPr>
        <p:spPr>
          <a:xfrm flipV="1">
            <a:off x="3428992" y="3143248"/>
            <a:ext cx="285752" cy="21431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5" name="Conector drept 14"/>
          <p:cNvCxnSpPr/>
          <p:nvPr/>
        </p:nvCxnSpPr>
        <p:spPr>
          <a:xfrm rot="5400000">
            <a:off x="2964645" y="3250405"/>
            <a:ext cx="357190" cy="158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16" name="Tabel 15"/>
          <p:cNvGraphicFramePr>
            <a:graphicFrameLocks noGrp="1"/>
          </p:cNvGraphicFramePr>
          <p:nvPr/>
        </p:nvGraphicFramePr>
        <p:xfrm>
          <a:off x="428596" y="4143380"/>
          <a:ext cx="6096000" cy="714380"/>
        </p:xfrm>
        <a:graphic>
          <a:graphicData uri="http://schemas.openxmlformats.org/drawingml/2006/table">
            <a:tbl>
              <a:tblPr firstRow="1" bandRow="1">
                <a:tableStyleId>{5C22544A-7EE6-4342-B048-85BDC9FD1C3A}</a:tableStyleId>
              </a:tblPr>
              <a:tblGrid>
                <a:gridCol w="1524000"/>
                <a:gridCol w="1524000"/>
                <a:gridCol w="1524000"/>
                <a:gridCol w="1524000"/>
              </a:tblGrid>
              <a:tr h="454605">
                <a:tc>
                  <a:txBody>
                    <a:bodyPr/>
                    <a:lstStyle/>
                    <a:p>
                      <a:r>
                        <a:rPr lang="ro-RO" sz="1100" dirty="0" smtClean="0"/>
                        <a:t>Numele coloanei</a:t>
                      </a:r>
                      <a:endParaRPr lang="ro-RO" sz="1100" dirty="0"/>
                    </a:p>
                  </a:txBody>
                  <a:tcPr/>
                </a:tc>
                <a:tc>
                  <a:txBody>
                    <a:bodyPr/>
                    <a:lstStyle/>
                    <a:p>
                      <a:pPr algn="ctr"/>
                      <a:r>
                        <a:rPr lang="ro-RO" sz="1100" dirty="0" smtClean="0"/>
                        <a:t>Tip</a:t>
                      </a:r>
                      <a:endParaRPr lang="ro-RO" sz="1100" dirty="0"/>
                    </a:p>
                  </a:txBody>
                  <a:tcPr/>
                </a:tc>
                <a:tc>
                  <a:txBody>
                    <a:bodyPr/>
                    <a:lstStyle/>
                    <a:p>
                      <a:pPr algn="ctr"/>
                      <a:r>
                        <a:rPr lang="ro-RO" sz="1100" dirty="0" smtClean="0"/>
                        <a:t>Tip cheie</a:t>
                      </a:r>
                      <a:endParaRPr lang="ro-RO" sz="1100" dirty="0"/>
                    </a:p>
                  </a:txBody>
                  <a:tcPr/>
                </a:tc>
                <a:tc>
                  <a:txBody>
                    <a:bodyPr/>
                    <a:lstStyle/>
                    <a:p>
                      <a:r>
                        <a:rPr lang="ro-RO" sz="1100" dirty="0" err="1" smtClean="0"/>
                        <a:t>Optionalitate</a:t>
                      </a:r>
                      <a:endParaRPr lang="ro-RO" sz="1100" dirty="0"/>
                    </a:p>
                  </a:txBody>
                  <a:tcPr/>
                </a:tc>
              </a:tr>
              <a:tr h="259775">
                <a:tc>
                  <a:txBody>
                    <a:bodyPr/>
                    <a:lstStyle/>
                    <a:p>
                      <a:r>
                        <a:rPr lang="ro-RO" sz="1100" dirty="0" smtClean="0"/>
                        <a:t>denumire</a:t>
                      </a:r>
                      <a:endParaRPr lang="ro-RO" sz="1100" dirty="0"/>
                    </a:p>
                  </a:txBody>
                  <a:tcPr/>
                </a:tc>
                <a:tc>
                  <a:txBody>
                    <a:bodyPr/>
                    <a:lstStyle/>
                    <a:p>
                      <a:r>
                        <a:rPr lang="ro-RO" sz="1100" dirty="0" smtClean="0"/>
                        <a:t>Vachar2</a:t>
                      </a:r>
                      <a:endParaRPr lang="ro-RO" sz="1100" dirty="0"/>
                    </a:p>
                  </a:txBody>
                  <a:tcPr/>
                </a:tc>
                <a:tc>
                  <a:txBody>
                    <a:bodyPr/>
                    <a:lstStyle/>
                    <a:p>
                      <a:r>
                        <a:rPr lang="ro-RO" sz="1100" dirty="0" err="1" smtClean="0"/>
                        <a:t>Pk</a:t>
                      </a:r>
                      <a:endParaRPr lang="ro-RO" sz="1100" dirty="0"/>
                    </a:p>
                  </a:txBody>
                  <a:tcPr/>
                </a:tc>
                <a:tc>
                  <a:txBody>
                    <a:bodyPr/>
                    <a:lstStyle/>
                    <a:p>
                      <a:r>
                        <a:rPr lang="ro-RO" sz="1100" dirty="0" smtClean="0"/>
                        <a:t>*</a:t>
                      </a:r>
                      <a:endParaRPr lang="ro-RO" sz="1100" dirty="0"/>
                    </a:p>
                  </a:txBody>
                  <a:tcPr/>
                </a:tc>
              </a:tr>
            </a:tbl>
          </a:graphicData>
        </a:graphic>
      </p:graphicFrame>
      <p:graphicFrame>
        <p:nvGraphicFramePr>
          <p:cNvPr id="17" name="Tabel 16"/>
          <p:cNvGraphicFramePr>
            <a:graphicFrameLocks noGrp="1"/>
          </p:cNvGraphicFramePr>
          <p:nvPr/>
        </p:nvGraphicFramePr>
        <p:xfrm>
          <a:off x="500034" y="5214950"/>
          <a:ext cx="6096000" cy="1428760"/>
        </p:xfrm>
        <a:graphic>
          <a:graphicData uri="http://schemas.openxmlformats.org/drawingml/2006/table">
            <a:tbl>
              <a:tblPr firstRow="1" bandRow="1">
                <a:tableStyleId>{5C22544A-7EE6-4342-B048-85BDC9FD1C3A}</a:tableStyleId>
              </a:tblPr>
              <a:tblGrid>
                <a:gridCol w="1524000"/>
                <a:gridCol w="1524000"/>
                <a:gridCol w="1524000"/>
                <a:gridCol w="1524000"/>
              </a:tblGrid>
              <a:tr h="394789">
                <a:tc>
                  <a:txBody>
                    <a:bodyPr/>
                    <a:lstStyle/>
                    <a:p>
                      <a:r>
                        <a:rPr lang="ro-RO" sz="1100" dirty="0" smtClean="0"/>
                        <a:t>Numele coloanei</a:t>
                      </a:r>
                      <a:endParaRPr lang="ro-RO" sz="1100" dirty="0"/>
                    </a:p>
                  </a:txBody>
                  <a:tcPr/>
                </a:tc>
                <a:tc>
                  <a:txBody>
                    <a:bodyPr/>
                    <a:lstStyle/>
                    <a:p>
                      <a:pPr algn="ctr"/>
                      <a:r>
                        <a:rPr lang="ro-RO" sz="1100" dirty="0" smtClean="0"/>
                        <a:t>Tip </a:t>
                      </a:r>
                      <a:endParaRPr lang="ro-RO" sz="1100" dirty="0"/>
                    </a:p>
                  </a:txBody>
                  <a:tcPr/>
                </a:tc>
                <a:tc>
                  <a:txBody>
                    <a:bodyPr/>
                    <a:lstStyle/>
                    <a:p>
                      <a:pPr algn="ctr"/>
                      <a:r>
                        <a:rPr lang="ro-RO" sz="1100" dirty="0" smtClean="0"/>
                        <a:t>Tip cheie</a:t>
                      </a:r>
                      <a:endParaRPr lang="ro-RO" sz="1100" dirty="0"/>
                    </a:p>
                  </a:txBody>
                  <a:tcPr/>
                </a:tc>
                <a:tc>
                  <a:txBody>
                    <a:bodyPr/>
                    <a:lstStyle/>
                    <a:p>
                      <a:r>
                        <a:rPr lang="ro-RO" sz="1100" dirty="0" err="1" smtClean="0"/>
                        <a:t>Optionalitate</a:t>
                      </a:r>
                      <a:r>
                        <a:rPr lang="ro-RO" sz="1100" dirty="0" smtClean="0"/>
                        <a:t> </a:t>
                      </a:r>
                      <a:endParaRPr lang="ro-RO" sz="1100" dirty="0"/>
                    </a:p>
                  </a:txBody>
                  <a:tcPr/>
                </a:tc>
              </a:tr>
              <a:tr h="319591">
                <a:tc>
                  <a:txBody>
                    <a:bodyPr/>
                    <a:lstStyle/>
                    <a:p>
                      <a:r>
                        <a:rPr lang="ro-RO" sz="1100" dirty="0" smtClean="0"/>
                        <a:t>Denumire_atribut</a:t>
                      </a:r>
                      <a:endParaRPr lang="ro-RO" sz="1100" dirty="0"/>
                    </a:p>
                  </a:txBody>
                  <a:tcPr/>
                </a:tc>
                <a:tc>
                  <a:txBody>
                    <a:bodyPr/>
                    <a:lstStyle/>
                    <a:p>
                      <a:r>
                        <a:rPr lang="ro-RO" sz="1100" dirty="0" smtClean="0"/>
                        <a:t>vachar2</a:t>
                      </a:r>
                      <a:endParaRPr lang="ro-RO" sz="1100" dirty="0"/>
                    </a:p>
                  </a:txBody>
                  <a:tcPr/>
                </a:tc>
                <a:tc>
                  <a:txBody>
                    <a:bodyPr/>
                    <a:lstStyle/>
                    <a:p>
                      <a:r>
                        <a:rPr lang="ro-RO" sz="1100" dirty="0" err="1" smtClean="0"/>
                        <a:t>Pk</a:t>
                      </a:r>
                      <a:endParaRPr lang="ro-RO" sz="1100" dirty="0"/>
                    </a:p>
                  </a:txBody>
                  <a:tcPr/>
                </a:tc>
                <a:tc>
                  <a:txBody>
                    <a:bodyPr/>
                    <a:lstStyle/>
                    <a:p>
                      <a:r>
                        <a:rPr lang="ro-RO" sz="1100" dirty="0" smtClean="0"/>
                        <a:t>*</a:t>
                      </a:r>
                      <a:endParaRPr lang="ro-RO" sz="1100" dirty="0"/>
                    </a:p>
                  </a:txBody>
                  <a:tcPr/>
                </a:tc>
              </a:tr>
              <a:tr h="319591">
                <a:tc>
                  <a:txBody>
                    <a:bodyPr/>
                    <a:lstStyle/>
                    <a:p>
                      <a:r>
                        <a:rPr lang="ro-RO" sz="1100" dirty="0" smtClean="0"/>
                        <a:t>Denumire entitate</a:t>
                      </a:r>
                      <a:endParaRPr lang="ro-RO" sz="1100" dirty="0"/>
                    </a:p>
                  </a:txBody>
                  <a:tcPr/>
                </a:tc>
                <a:tc>
                  <a:txBody>
                    <a:bodyPr/>
                    <a:lstStyle/>
                    <a:p>
                      <a:r>
                        <a:rPr lang="ro-RO" sz="1100" dirty="0" smtClean="0"/>
                        <a:t>vachar2</a:t>
                      </a:r>
                      <a:endParaRPr lang="ro-RO" sz="1100" dirty="0"/>
                    </a:p>
                  </a:txBody>
                  <a:tcPr/>
                </a:tc>
                <a:tc>
                  <a:txBody>
                    <a:bodyPr/>
                    <a:lstStyle/>
                    <a:p>
                      <a:r>
                        <a:rPr lang="ro-RO" sz="1100" dirty="0" err="1" smtClean="0"/>
                        <a:t>Pk</a:t>
                      </a:r>
                      <a:r>
                        <a:rPr lang="ro-RO" sz="1100" dirty="0" smtClean="0"/>
                        <a:t>, </a:t>
                      </a:r>
                      <a:r>
                        <a:rPr lang="ro-RO" sz="1100" dirty="0" err="1" smtClean="0"/>
                        <a:t>Fk</a:t>
                      </a:r>
                      <a:endParaRPr lang="ro-RO" sz="1100" dirty="0"/>
                    </a:p>
                  </a:txBody>
                  <a:tcPr/>
                </a:tc>
                <a:tc>
                  <a:txBody>
                    <a:bodyPr/>
                    <a:lstStyle/>
                    <a:p>
                      <a:r>
                        <a:rPr lang="ro-RO" sz="1100" dirty="0" smtClean="0"/>
                        <a:t>*</a:t>
                      </a:r>
                      <a:endParaRPr lang="ro-RO" sz="1100" dirty="0"/>
                    </a:p>
                  </a:txBody>
                  <a:tcPr/>
                </a:tc>
              </a:tr>
              <a:tr h="394789">
                <a:tc>
                  <a:txBody>
                    <a:bodyPr/>
                    <a:lstStyle/>
                    <a:p>
                      <a:r>
                        <a:rPr lang="ro-RO" sz="1100" dirty="0" err="1" smtClean="0"/>
                        <a:t>optionalitate</a:t>
                      </a:r>
                      <a:endParaRPr lang="ro-RO" sz="1100" dirty="0"/>
                    </a:p>
                  </a:txBody>
                  <a:tcPr/>
                </a:tc>
                <a:tc>
                  <a:txBody>
                    <a:bodyPr/>
                    <a:lstStyle/>
                    <a:p>
                      <a:r>
                        <a:rPr lang="ro-RO" sz="1100" dirty="0" smtClean="0"/>
                        <a:t>vachar2</a:t>
                      </a:r>
                      <a:endParaRPr lang="ro-RO" sz="1100" dirty="0"/>
                    </a:p>
                  </a:txBody>
                  <a:tcPr/>
                </a:tc>
                <a:tc>
                  <a:txBody>
                    <a:bodyPr/>
                    <a:lstStyle/>
                    <a:p>
                      <a:endParaRPr lang="ro-RO" sz="1100" dirty="0"/>
                    </a:p>
                  </a:txBody>
                  <a:tcPr/>
                </a:tc>
                <a:tc>
                  <a:txBody>
                    <a:bodyPr/>
                    <a:lstStyle/>
                    <a:p>
                      <a:r>
                        <a:rPr lang="ro-RO" sz="1100" dirty="0" smtClean="0"/>
                        <a:t>*</a:t>
                      </a:r>
                      <a:endParaRPr lang="ro-RO" sz="1100" dirty="0"/>
                    </a:p>
                  </a:txBody>
                  <a:tcPr/>
                </a:tc>
              </a:tr>
            </a:tbl>
          </a:graphicData>
        </a:graphic>
      </p:graphicFrame>
    </p:spTree>
  </p:cSld>
  <p:clrMapOvr>
    <a:masterClrMapping/>
  </p:clrMapOvr>
  <p:transition>
    <p:wipe dir="u"/>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lang="ro-RO" dirty="0" smtClean="0"/>
              <a:t>Tipuri si subtipuri</a:t>
            </a:r>
            <a:endParaRPr lang="ro-RO" dirty="0"/>
          </a:p>
        </p:txBody>
      </p:sp>
      <p:sp>
        <p:nvSpPr>
          <p:cNvPr id="3" name="Substituent conținut 2"/>
          <p:cNvSpPr>
            <a:spLocks noGrp="1"/>
          </p:cNvSpPr>
          <p:nvPr>
            <p:ph sz="quarter" idx="1"/>
          </p:nvPr>
        </p:nvSpPr>
        <p:spPr/>
        <p:txBody>
          <a:bodyPr>
            <a:normAutofit/>
          </a:bodyPr>
          <a:lstStyle/>
          <a:p>
            <a:r>
              <a:rPr lang="ro-RO" dirty="0" smtClean="0"/>
              <a:t>Un subtip sau o </a:t>
            </a:r>
            <a:r>
              <a:rPr lang="ro-RO" dirty="0" err="1" smtClean="0"/>
              <a:t>subentitate</a:t>
            </a:r>
            <a:r>
              <a:rPr lang="ro-RO" dirty="0" smtClean="0"/>
              <a:t> este o clasificare a unei </a:t>
            </a:r>
            <a:r>
              <a:rPr lang="ro-RO" dirty="0" err="1" smtClean="0"/>
              <a:t>entitati</a:t>
            </a:r>
            <a:r>
              <a:rPr lang="ro-RO" dirty="0" smtClean="0"/>
              <a:t> care are caracteristici comune cu o entitate generala, precum atribute si </a:t>
            </a:r>
            <a:r>
              <a:rPr lang="ro-RO" dirty="0" err="1" smtClean="0"/>
              <a:t>relatii</a:t>
            </a:r>
            <a:r>
              <a:rPr lang="ro-RO" dirty="0" smtClean="0"/>
              <a:t>. Subtipurile se </a:t>
            </a:r>
            <a:r>
              <a:rPr lang="ro-RO" dirty="0" err="1" smtClean="0"/>
              <a:t>reprezinta</a:t>
            </a:r>
            <a:r>
              <a:rPr lang="ro-RO" dirty="0" smtClean="0"/>
              <a:t> in cadrul </a:t>
            </a:r>
            <a:r>
              <a:rPr lang="ro-RO" dirty="0" err="1" smtClean="0"/>
              <a:t>hartii</a:t>
            </a:r>
            <a:r>
              <a:rPr lang="ro-RO" dirty="0" smtClean="0"/>
              <a:t> </a:t>
            </a:r>
            <a:r>
              <a:rPr lang="ro-RO" dirty="0" err="1" smtClean="0"/>
              <a:t>relatiilor</a:t>
            </a:r>
            <a:r>
              <a:rPr lang="ro-RO" dirty="0" smtClean="0"/>
              <a:t> ca </a:t>
            </a:r>
            <a:r>
              <a:rPr lang="ro-RO" dirty="0" err="1" smtClean="0"/>
              <a:t>entitati</a:t>
            </a:r>
            <a:r>
              <a:rPr lang="ro-RO" dirty="0" smtClean="0"/>
              <a:t> in </a:t>
            </a:r>
            <a:r>
              <a:rPr lang="ro-RO" dirty="0" err="1" smtClean="0"/>
              <a:t>interiorukl</a:t>
            </a:r>
            <a:r>
              <a:rPr lang="ro-RO" dirty="0" smtClean="0"/>
              <a:t> altei </a:t>
            </a:r>
            <a:r>
              <a:rPr lang="ro-RO" dirty="0" err="1" smtClean="0"/>
              <a:t>entitati</a:t>
            </a:r>
            <a:r>
              <a:rPr lang="ro-RO" dirty="0" smtClean="0"/>
              <a:t>. Atributele se vor reprezenta la nivelul </a:t>
            </a:r>
            <a:r>
              <a:rPr lang="ro-RO" dirty="0" err="1" smtClean="0"/>
              <a:t>supertipului</a:t>
            </a:r>
            <a:r>
              <a:rPr lang="ro-RO" dirty="0" smtClean="0"/>
              <a:t> sau </a:t>
            </a:r>
            <a:r>
              <a:rPr lang="ro-RO" dirty="0" err="1" smtClean="0"/>
              <a:t>superentitatii</a:t>
            </a:r>
            <a:r>
              <a:rPr lang="ro-RO" dirty="0" smtClean="0"/>
              <a:t>. </a:t>
            </a:r>
          </a:p>
          <a:p>
            <a:r>
              <a:rPr lang="ro-RO" dirty="0" err="1" smtClean="0"/>
              <a:t>Supertipurile</a:t>
            </a:r>
            <a:r>
              <a:rPr lang="ro-RO" dirty="0" smtClean="0"/>
              <a:t> trebuie sa </a:t>
            </a:r>
            <a:r>
              <a:rPr lang="ro-RO" dirty="0" err="1" smtClean="0"/>
              <a:t>indeplineasca</a:t>
            </a:r>
            <a:r>
              <a:rPr lang="ro-RO" dirty="0" smtClean="0"/>
              <a:t> doua reguli</a:t>
            </a:r>
            <a:r>
              <a:rPr lang="en-US" dirty="0" smtClean="0"/>
              <a:t>: </a:t>
            </a:r>
          </a:p>
          <a:p>
            <a:pPr>
              <a:buFont typeface="Wingdings" pitchFamily="2" charset="2"/>
              <a:buChar char="Ø"/>
            </a:pPr>
            <a:r>
              <a:rPr lang="en-US" dirty="0" err="1" smtClean="0"/>
              <a:t>Trebuie</a:t>
            </a:r>
            <a:r>
              <a:rPr lang="en-US" dirty="0" smtClean="0"/>
              <a:t> </a:t>
            </a:r>
            <a:r>
              <a:rPr lang="en-US" dirty="0" err="1" smtClean="0"/>
              <a:t>sa</a:t>
            </a:r>
            <a:r>
              <a:rPr lang="en-US" dirty="0" smtClean="0"/>
              <a:t> </a:t>
            </a:r>
            <a:r>
              <a:rPr lang="en-US" dirty="0" err="1" smtClean="0"/>
              <a:t>acopere</a:t>
            </a:r>
            <a:r>
              <a:rPr lang="en-US" dirty="0" smtClean="0"/>
              <a:t> </a:t>
            </a:r>
            <a:r>
              <a:rPr lang="en-US" dirty="0" err="1" smtClean="0"/>
              <a:t>toate</a:t>
            </a:r>
            <a:r>
              <a:rPr lang="en-US" dirty="0" smtClean="0"/>
              <a:t> </a:t>
            </a:r>
            <a:r>
              <a:rPr lang="en-US" dirty="0" err="1" smtClean="0"/>
              <a:t>cazurile</a:t>
            </a:r>
            <a:r>
              <a:rPr lang="en-US" dirty="0" smtClean="0"/>
              <a:t> </a:t>
            </a:r>
            <a:r>
              <a:rPr lang="en-US" dirty="0" err="1" smtClean="0"/>
              <a:t>posibile</a:t>
            </a:r>
            <a:r>
              <a:rPr lang="en-US" dirty="0" smtClean="0"/>
              <a:t> de </a:t>
            </a:r>
            <a:r>
              <a:rPr lang="en-US" dirty="0" err="1" smtClean="0"/>
              <a:t>instante</a:t>
            </a:r>
            <a:r>
              <a:rPr lang="en-US" dirty="0" smtClean="0"/>
              <a:t> ale </a:t>
            </a:r>
            <a:r>
              <a:rPr lang="en-US" dirty="0" err="1" smtClean="0"/>
              <a:t>supertipului</a:t>
            </a:r>
            <a:r>
              <a:rPr lang="en-US" dirty="0" smtClean="0"/>
              <a:t> </a:t>
            </a:r>
          </a:p>
          <a:p>
            <a:pPr>
              <a:buFont typeface="Wingdings" pitchFamily="2" charset="2"/>
              <a:buChar char="Ø"/>
            </a:pPr>
            <a:r>
              <a:rPr lang="en-US" dirty="0" err="1" smtClean="0"/>
              <a:t>Subtipurile</a:t>
            </a:r>
            <a:r>
              <a:rPr lang="en-US" dirty="0" smtClean="0"/>
              <a:t> </a:t>
            </a:r>
            <a:r>
              <a:rPr lang="en-US" dirty="0" err="1" smtClean="0"/>
              <a:t>trebuie</a:t>
            </a:r>
            <a:r>
              <a:rPr lang="en-US" dirty="0" smtClean="0"/>
              <a:t> </a:t>
            </a:r>
            <a:r>
              <a:rPr lang="en-US" dirty="0" err="1" smtClean="0"/>
              <a:t>sa</a:t>
            </a:r>
            <a:r>
              <a:rPr lang="en-US" dirty="0" smtClean="0"/>
              <a:t> se </a:t>
            </a:r>
            <a:r>
              <a:rPr lang="en-US" dirty="0" err="1" smtClean="0"/>
              <a:t>excluda</a:t>
            </a:r>
            <a:r>
              <a:rPr lang="en-US" dirty="0" smtClean="0"/>
              <a:t> </a:t>
            </a:r>
            <a:r>
              <a:rPr lang="en-US" dirty="0" err="1" smtClean="0"/>
              <a:t>reciproc</a:t>
            </a:r>
            <a:endParaRPr lang="ro-RO" dirty="0"/>
          </a:p>
        </p:txBody>
      </p:sp>
    </p:spTree>
  </p:cSld>
  <p:clrMapOvr>
    <a:masterClrMapping/>
  </p:clrMapOvr>
  <p:transition>
    <p:pull dir="u"/>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title"/>
          </p:nvPr>
        </p:nvSpPr>
        <p:spPr/>
        <p:txBody>
          <a:bodyPr>
            <a:normAutofit/>
          </a:bodyPr>
          <a:lstStyle/>
          <a:p>
            <a:r>
              <a:rPr lang="en-US" dirty="0" err="1" smtClean="0"/>
              <a:t>Maparea</a:t>
            </a:r>
            <a:r>
              <a:rPr lang="en-US" dirty="0" smtClean="0"/>
              <a:t> </a:t>
            </a:r>
            <a:r>
              <a:rPr lang="en-US" dirty="0" err="1" smtClean="0"/>
              <a:t>tipurilor</a:t>
            </a:r>
            <a:r>
              <a:rPr lang="en-US" dirty="0" smtClean="0"/>
              <a:t> </a:t>
            </a:r>
            <a:r>
              <a:rPr lang="en-US" dirty="0" err="1" smtClean="0"/>
              <a:t>si</a:t>
            </a:r>
            <a:r>
              <a:rPr lang="en-US" dirty="0" smtClean="0"/>
              <a:t> </a:t>
            </a:r>
            <a:r>
              <a:rPr lang="en-US" dirty="0" err="1" smtClean="0"/>
              <a:t>subtipurilor</a:t>
            </a:r>
            <a:endParaRPr lang="ro-RO" dirty="0"/>
          </a:p>
        </p:txBody>
      </p:sp>
      <p:sp>
        <p:nvSpPr>
          <p:cNvPr id="3" name="Substituent conținut 2"/>
          <p:cNvSpPr>
            <a:spLocks noGrp="1"/>
          </p:cNvSpPr>
          <p:nvPr>
            <p:ph idx="1"/>
          </p:nvPr>
        </p:nvSpPr>
        <p:spPr/>
        <p:txBody>
          <a:bodyPr>
            <a:normAutofit/>
          </a:bodyPr>
          <a:lstStyle/>
          <a:p>
            <a:pPr>
              <a:buNone/>
            </a:pPr>
            <a:r>
              <a:rPr lang="en-US" dirty="0" smtClean="0"/>
              <a:t>  </a:t>
            </a:r>
            <a:r>
              <a:rPr lang="en-US" sz="1400" dirty="0" err="1" smtClean="0"/>
              <a:t>Niciun</a:t>
            </a:r>
            <a:r>
              <a:rPr lang="en-US" sz="1400" dirty="0" smtClean="0"/>
              <a:t> </a:t>
            </a:r>
            <a:r>
              <a:rPr lang="en-US" sz="1400" dirty="0" err="1" smtClean="0"/>
              <a:t>sistem</a:t>
            </a:r>
            <a:r>
              <a:rPr lang="en-US" sz="1400" dirty="0" smtClean="0"/>
              <a:t> de </a:t>
            </a:r>
            <a:r>
              <a:rPr lang="en-US" sz="1400" dirty="0" err="1" smtClean="0"/>
              <a:t>gestiune</a:t>
            </a:r>
            <a:r>
              <a:rPr lang="en-US" sz="1400" dirty="0" smtClean="0"/>
              <a:t> a </a:t>
            </a:r>
            <a:r>
              <a:rPr lang="en-US" sz="1400" dirty="0" err="1" smtClean="0"/>
              <a:t>bazelor</a:t>
            </a:r>
            <a:r>
              <a:rPr lang="en-US" sz="1400" dirty="0" smtClean="0"/>
              <a:t> de </a:t>
            </a:r>
            <a:r>
              <a:rPr lang="en-US" sz="1400" dirty="0" err="1" smtClean="0"/>
              <a:t>datenu</a:t>
            </a:r>
            <a:r>
              <a:rPr lang="en-US" sz="1400" dirty="0" smtClean="0"/>
              <a:t> </a:t>
            </a:r>
            <a:r>
              <a:rPr lang="en-US" sz="1400" dirty="0" err="1" smtClean="0"/>
              <a:t>suporta</a:t>
            </a:r>
            <a:r>
              <a:rPr lang="en-US" sz="1400" dirty="0" smtClean="0"/>
              <a:t> in mod direct </a:t>
            </a:r>
            <a:r>
              <a:rPr lang="en-US" sz="1400" dirty="0" err="1" smtClean="0"/>
              <a:t>supertipurile</a:t>
            </a:r>
            <a:r>
              <a:rPr lang="en-US" sz="1400" dirty="0" smtClean="0"/>
              <a:t> </a:t>
            </a:r>
            <a:r>
              <a:rPr lang="en-US" sz="1400" dirty="0" err="1" smtClean="0"/>
              <a:t>si</a:t>
            </a:r>
            <a:r>
              <a:rPr lang="en-US" sz="1400" dirty="0" smtClean="0"/>
              <a:t> </a:t>
            </a:r>
            <a:r>
              <a:rPr lang="en-US" sz="1400" dirty="0" err="1" smtClean="0"/>
              <a:t>subtipurile.Putem</a:t>
            </a:r>
            <a:r>
              <a:rPr lang="en-US" sz="1400" dirty="0" smtClean="0"/>
              <a:t> </a:t>
            </a:r>
            <a:r>
              <a:rPr lang="en-US" sz="1400" dirty="0" err="1" smtClean="0"/>
              <a:t>adopta</a:t>
            </a:r>
            <a:r>
              <a:rPr lang="en-US" sz="1400" dirty="0" smtClean="0"/>
              <a:t> </a:t>
            </a:r>
            <a:r>
              <a:rPr lang="en-US" sz="1400" dirty="0" err="1" smtClean="0"/>
              <a:t>mai</a:t>
            </a:r>
            <a:r>
              <a:rPr lang="en-US" sz="1400" dirty="0" smtClean="0"/>
              <a:t> </a:t>
            </a:r>
            <a:r>
              <a:rPr lang="en-US" sz="1400" dirty="0" err="1" smtClean="0"/>
              <a:t>multe</a:t>
            </a:r>
            <a:r>
              <a:rPr lang="en-US" sz="1400" dirty="0" smtClean="0"/>
              <a:t> </a:t>
            </a:r>
            <a:r>
              <a:rPr lang="en-US" sz="1400" dirty="0" err="1" smtClean="0"/>
              <a:t>solutii</a:t>
            </a:r>
            <a:r>
              <a:rPr lang="en-US" sz="1400" dirty="0" smtClean="0"/>
              <a:t> ale </a:t>
            </a:r>
            <a:r>
              <a:rPr lang="en-US" sz="1400" dirty="0" err="1" smtClean="0"/>
              <a:t>acestei</a:t>
            </a:r>
            <a:r>
              <a:rPr lang="en-US" sz="1400" dirty="0" smtClean="0"/>
              <a:t> </a:t>
            </a:r>
            <a:r>
              <a:rPr lang="en-US" sz="1400" dirty="0" err="1" smtClean="0"/>
              <a:t>probleme</a:t>
            </a:r>
            <a:r>
              <a:rPr lang="en-US" sz="1400" dirty="0" smtClean="0"/>
              <a:t>. </a:t>
            </a:r>
          </a:p>
          <a:p>
            <a:pPr>
              <a:buNone/>
            </a:pPr>
            <a:r>
              <a:rPr lang="en-US" sz="1400" dirty="0" err="1" smtClean="0"/>
              <a:t>Varianta</a:t>
            </a:r>
            <a:r>
              <a:rPr lang="en-US" sz="1400" dirty="0" smtClean="0"/>
              <a:t> 1 </a:t>
            </a:r>
            <a:r>
              <a:rPr lang="en-US" sz="1400" dirty="0" err="1" smtClean="0"/>
              <a:t>Vom</a:t>
            </a:r>
            <a:r>
              <a:rPr lang="en-US" sz="1400" dirty="0" smtClean="0"/>
              <a:t> </a:t>
            </a:r>
            <a:r>
              <a:rPr lang="en-US" sz="1400" dirty="0" err="1" smtClean="0"/>
              <a:t>crea</a:t>
            </a:r>
            <a:r>
              <a:rPr lang="en-US" sz="1400" dirty="0" smtClean="0"/>
              <a:t> o </a:t>
            </a:r>
            <a:r>
              <a:rPr lang="en-US" sz="1400" dirty="0" err="1" smtClean="0"/>
              <a:t>tabela</a:t>
            </a:r>
            <a:r>
              <a:rPr lang="en-US" sz="1400" dirty="0" smtClean="0"/>
              <a:t> </a:t>
            </a:r>
            <a:r>
              <a:rPr lang="en-US" sz="1400" dirty="0" err="1" smtClean="0"/>
              <a:t>pentru</a:t>
            </a:r>
            <a:r>
              <a:rPr lang="en-US" sz="1400" dirty="0" smtClean="0"/>
              <a:t> </a:t>
            </a:r>
            <a:r>
              <a:rPr lang="en-US" sz="1400" dirty="0" err="1" smtClean="0"/>
              <a:t>supertip</a:t>
            </a:r>
            <a:r>
              <a:rPr lang="en-US" sz="1400" dirty="0" smtClean="0"/>
              <a:t> </a:t>
            </a:r>
            <a:r>
              <a:rPr lang="en-US" sz="1400" dirty="0" err="1" smtClean="0"/>
              <a:t>si</a:t>
            </a:r>
            <a:r>
              <a:rPr lang="en-US" sz="1400" dirty="0" smtClean="0"/>
              <a:t> </a:t>
            </a:r>
            <a:r>
              <a:rPr lang="en-US" sz="1400" dirty="0" err="1" smtClean="0"/>
              <a:t>cate</a:t>
            </a:r>
            <a:r>
              <a:rPr lang="en-US" sz="1400" dirty="0" smtClean="0"/>
              <a:t> o </a:t>
            </a:r>
            <a:r>
              <a:rPr lang="en-US" sz="1400" dirty="0" err="1" smtClean="0"/>
              <a:t>tabela</a:t>
            </a:r>
            <a:r>
              <a:rPr lang="en-US" sz="1400" dirty="0" smtClean="0"/>
              <a:t> </a:t>
            </a:r>
            <a:r>
              <a:rPr lang="en-US" sz="1400" dirty="0" err="1" smtClean="0"/>
              <a:t>pentru</a:t>
            </a:r>
            <a:r>
              <a:rPr lang="en-US" sz="1400" dirty="0" smtClean="0"/>
              <a:t> </a:t>
            </a:r>
            <a:r>
              <a:rPr lang="en-US" sz="1400" dirty="0" err="1" smtClean="0"/>
              <a:t>fiecare</a:t>
            </a:r>
            <a:r>
              <a:rPr lang="en-US" sz="1400" dirty="0" smtClean="0"/>
              <a:t> </a:t>
            </a:r>
            <a:r>
              <a:rPr lang="en-US" sz="1400" dirty="0" err="1" smtClean="0"/>
              <a:t>subtip</a:t>
            </a:r>
            <a:r>
              <a:rPr lang="en-US" sz="1400" dirty="0" smtClean="0"/>
              <a:t>: </a:t>
            </a:r>
          </a:p>
          <a:p>
            <a:pPr>
              <a:buNone/>
            </a:pPr>
            <a:r>
              <a:rPr lang="en-US" sz="1400" dirty="0" err="1" smtClean="0"/>
              <a:t>Tabela</a:t>
            </a:r>
            <a:r>
              <a:rPr lang="en-US" sz="1400" dirty="0" smtClean="0"/>
              <a:t> ANGAJATI   </a:t>
            </a:r>
          </a:p>
          <a:p>
            <a:pPr>
              <a:buNone/>
            </a:pPr>
            <a:r>
              <a:rPr lang="en-US" sz="1600" dirty="0" smtClean="0"/>
              <a:t> </a:t>
            </a:r>
          </a:p>
          <a:p>
            <a:pPr>
              <a:buNone/>
            </a:pPr>
            <a:r>
              <a:rPr lang="en-US" sz="1600" dirty="0" smtClean="0"/>
              <a:t> </a:t>
            </a:r>
          </a:p>
          <a:p>
            <a:pPr>
              <a:buNone/>
            </a:pPr>
            <a:r>
              <a:rPr lang="en-US" sz="1600" dirty="0" smtClean="0"/>
              <a:t> </a:t>
            </a:r>
          </a:p>
          <a:p>
            <a:pPr>
              <a:buNone/>
            </a:pPr>
            <a:r>
              <a:rPr lang="en-US" sz="1600" dirty="0" smtClean="0"/>
              <a:t> </a:t>
            </a:r>
          </a:p>
          <a:p>
            <a:pPr>
              <a:buNone/>
            </a:pPr>
            <a:r>
              <a:rPr lang="en-US" sz="1600" dirty="0" smtClean="0"/>
              <a:t>  </a:t>
            </a:r>
          </a:p>
          <a:p>
            <a:pPr>
              <a:buNone/>
            </a:pPr>
            <a:r>
              <a:rPr lang="en-US" sz="1600" dirty="0" smtClean="0"/>
              <a:t> </a:t>
            </a:r>
            <a:r>
              <a:rPr lang="en-US" sz="1600" dirty="0" err="1" smtClean="0"/>
              <a:t>Tabela</a:t>
            </a:r>
            <a:r>
              <a:rPr lang="en-US" sz="1600" dirty="0" smtClean="0"/>
              <a:t> </a:t>
            </a:r>
            <a:r>
              <a:rPr lang="en-US" sz="1600" dirty="0" err="1" smtClean="0"/>
              <a:t>secretare</a:t>
            </a:r>
            <a:r>
              <a:rPr lang="en-US" sz="1600" dirty="0" smtClean="0"/>
              <a:t> </a:t>
            </a:r>
          </a:p>
          <a:p>
            <a:pPr>
              <a:buNone/>
            </a:pPr>
            <a:r>
              <a:rPr lang="en-US" sz="1600" dirty="0" smtClean="0"/>
              <a:t> </a:t>
            </a:r>
          </a:p>
          <a:p>
            <a:pPr>
              <a:buNone/>
            </a:pPr>
            <a:r>
              <a:rPr lang="en-US" sz="1600" dirty="0" smtClean="0"/>
              <a:t> </a:t>
            </a:r>
            <a:r>
              <a:rPr lang="ro-RO" sz="1600" dirty="0" smtClean="0"/>
              <a:t> </a:t>
            </a:r>
          </a:p>
          <a:p>
            <a:pPr>
              <a:buNone/>
            </a:pPr>
            <a:r>
              <a:rPr lang="en-US" sz="1600" dirty="0" smtClean="0"/>
              <a:t> </a:t>
            </a:r>
            <a:r>
              <a:rPr lang="en-US" sz="1600" dirty="0" err="1" smtClean="0"/>
              <a:t>Tabela</a:t>
            </a:r>
            <a:r>
              <a:rPr lang="en-US" sz="1600" dirty="0" smtClean="0"/>
              <a:t> MANAGERI </a:t>
            </a:r>
          </a:p>
          <a:p>
            <a:pPr>
              <a:buNone/>
            </a:pPr>
            <a:endParaRPr lang="en-US" sz="1600" dirty="0" smtClean="0"/>
          </a:p>
          <a:p>
            <a:pPr>
              <a:buNone/>
            </a:pPr>
            <a:endParaRPr lang="ro-RO" dirty="0"/>
          </a:p>
        </p:txBody>
      </p:sp>
      <p:graphicFrame>
        <p:nvGraphicFramePr>
          <p:cNvPr id="4" name="Tabel 3"/>
          <p:cNvGraphicFramePr>
            <a:graphicFrameLocks noGrp="1"/>
          </p:cNvGraphicFramePr>
          <p:nvPr/>
        </p:nvGraphicFramePr>
        <p:xfrm>
          <a:off x="1571604" y="2714620"/>
          <a:ext cx="5453060" cy="1690968"/>
        </p:xfrm>
        <a:graphic>
          <a:graphicData uri="http://schemas.openxmlformats.org/drawingml/2006/table">
            <a:tbl>
              <a:tblPr firstRow="1" bandRow="1">
                <a:tableStyleId>{5C22544A-7EE6-4342-B048-85BDC9FD1C3A}</a:tableStyleId>
              </a:tblPr>
              <a:tblGrid>
                <a:gridCol w="1363265"/>
                <a:gridCol w="1363265"/>
                <a:gridCol w="1363265"/>
                <a:gridCol w="1363265"/>
              </a:tblGrid>
              <a:tr h="39556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dirty="0" err="1" smtClean="0"/>
                        <a:t>Numele</a:t>
                      </a:r>
                      <a:r>
                        <a:rPr lang="en-US" sz="1100" baseline="0" dirty="0" smtClean="0"/>
                        <a:t> </a:t>
                      </a:r>
                      <a:r>
                        <a:rPr lang="en-US" sz="1100" baseline="0" dirty="0" err="1" smtClean="0"/>
                        <a:t>coloanei</a:t>
                      </a:r>
                      <a:endParaRPr lang="ro-RO" sz="1100" dirty="0" smtClean="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dirty="0" smtClean="0"/>
                        <a:t>Tip</a:t>
                      </a:r>
                      <a:r>
                        <a:rPr lang="en-US" sz="1100" baseline="0" dirty="0" smtClean="0"/>
                        <a:t> </a:t>
                      </a:r>
                      <a:endParaRPr lang="ro-RO" sz="1100" dirty="0" smtClean="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dirty="0" smtClean="0"/>
                        <a:t>Tip</a:t>
                      </a:r>
                      <a:r>
                        <a:rPr lang="en-US" sz="1100" baseline="0" dirty="0" smtClean="0"/>
                        <a:t>  </a:t>
                      </a:r>
                      <a:r>
                        <a:rPr lang="en-US" sz="1100" baseline="0" dirty="0" err="1" smtClean="0"/>
                        <a:t>cheie</a:t>
                      </a:r>
                      <a:endParaRPr lang="ro-RO" sz="1100" dirty="0" smtClean="0"/>
                    </a:p>
                  </a:txBody>
                  <a:tcPr/>
                </a:tc>
                <a:tc>
                  <a:txBody>
                    <a:bodyPr/>
                    <a:lstStyle/>
                    <a:p>
                      <a:r>
                        <a:rPr lang="en-US" sz="1100" dirty="0" err="1" smtClean="0"/>
                        <a:t>Optionalitate</a:t>
                      </a:r>
                      <a:endParaRPr lang="ro-RO" sz="1100" dirty="0"/>
                    </a:p>
                  </a:txBody>
                  <a:tcPr/>
                </a:tc>
              </a:tr>
              <a:tr h="240166">
                <a:tc>
                  <a:txBody>
                    <a:bodyPr/>
                    <a:lstStyle/>
                    <a:p>
                      <a:r>
                        <a:rPr lang="en-US" sz="1100" dirty="0" err="1" smtClean="0"/>
                        <a:t>Id_angajat</a:t>
                      </a:r>
                      <a:endParaRPr lang="ro-RO" sz="1100" dirty="0"/>
                    </a:p>
                  </a:txBody>
                  <a:tcPr/>
                </a:tc>
                <a:tc>
                  <a:txBody>
                    <a:bodyPr/>
                    <a:lstStyle/>
                    <a:p>
                      <a:r>
                        <a:rPr lang="en-US" sz="1100" dirty="0" smtClean="0"/>
                        <a:t>number</a:t>
                      </a:r>
                      <a:endParaRPr lang="ro-RO" sz="1100" dirty="0"/>
                    </a:p>
                  </a:txBody>
                  <a:tcPr/>
                </a:tc>
                <a:tc>
                  <a:txBody>
                    <a:bodyPr/>
                    <a:lstStyle/>
                    <a:p>
                      <a:r>
                        <a:rPr lang="en-US" sz="1100" dirty="0" err="1" smtClean="0"/>
                        <a:t>Pk</a:t>
                      </a:r>
                      <a:endParaRPr lang="ro-RO" sz="1100" dirty="0"/>
                    </a:p>
                  </a:txBody>
                  <a:tcPr/>
                </a:tc>
                <a:tc>
                  <a:txBody>
                    <a:bodyPr/>
                    <a:lstStyle/>
                    <a:p>
                      <a:r>
                        <a:rPr lang="en-US" sz="1100" dirty="0" smtClean="0"/>
                        <a:t>*</a:t>
                      </a:r>
                      <a:endParaRPr lang="ro-RO" sz="1100" dirty="0"/>
                    </a:p>
                  </a:txBody>
                  <a:tcPr/>
                </a:tc>
              </a:tr>
              <a:tr h="240166">
                <a:tc>
                  <a:txBody>
                    <a:bodyPr/>
                    <a:lstStyle/>
                    <a:p>
                      <a:r>
                        <a:rPr lang="en-US" sz="1100" dirty="0" err="1" smtClean="0"/>
                        <a:t>nume</a:t>
                      </a:r>
                      <a:endParaRPr lang="ro-RO" sz="1100" dirty="0"/>
                    </a:p>
                  </a:txBody>
                  <a:tcPr/>
                </a:tc>
                <a:tc>
                  <a:txBody>
                    <a:bodyPr/>
                    <a:lstStyle/>
                    <a:p>
                      <a:r>
                        <a:rPr lang="en-US" sz="1100" dirty="0" smtClean="0"/>
                        <a:t>vachar2</a:t>
                      </a:r>
                      <a:endParaRPr lang="ro-RO" sz="1100" dirty="0"/>
                    </a:p>
                  </a:txBody>
                  <a:tcPr/>
                </a:tc>
                <a:tc>
                  <a:txBody>
                    <a:bodyPr/>
                    <a:lstStyle/>
                    <a:p>
                      <a:endParaRPr lang="ro-RO" sz="1100" dirty="0"/>
                    </a:p>
                  </a:txBody>
                  <a:tcPr/>
                </a:tc>
                <a:tc>
                  <a:txBody>
                    <a:bodyPr/>
                    <a:lstStyle/>
                    <a:p>
                      <a:r>
                        <a:rPr lang="en-US" sz="1100" dirty="0" smtClean="0"/>
                        <a:t>*</a:t>
                      </a:r>
                      <a:endParaRPr lang="ro-RO" sz="1100" dirty="0"/>
                    </a:p>
                  </a:txBody>
                  <a:tcPr/>
                </a:tc>
              </a:tr>
              <a:tr h="240166">
                <a:tc>
                  <a:txBody>
                    <a:bodyPr/>
                    <a:lstStyle/>
                    <a:p>
                      <a:r>
                        <a:rPr lang="en-US" sz="1100" dirty="0" err="1" smtClean="0"/>
                        <a:t>Adresa</a:t>
                      </a:r>
                      <a:endParaRPr lang="ro-RO" sz="11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dirty="0" smtClean="0"/>
                        <a:t>vachar2</a:t>
                      </a:r>
                      <a:endParaRPr lang="ro-RO" sz="1100" dirty="0" smtClean="0"/>
                    </a:p>
                  </a:txBody>
                  <a:tcPr/>
                </a:tc>
                <a:tc>
                  <a:txBody>
                    <a:bodyPr/>
                    <a:lstStyle/>
                    <a:p>
                      <a:endParaRPr lang="ro-RO" sz="1100" dirty="0"/>
                    </a:p>
                  </a:txBody>
                  <a:tcPr/>
                </a:tc>
                <a:tc>
                  <a:txBody>
                    <a:bodyPr/>
                    <a:lstStyle/>
                    <a:p>
                      <a:r>
                        <a:rPr lang="en-US" sz="1100" dirty="0" smtClean="0"/>
                        <a:t>*</a:t>
                      </a:r>
                      <a:endParaRPr lang="ro-RO" sz="1100" dirty="0"/>
                    </a:p>
                  </a:txBody>
                  <a:tcPr/>
                </a:tc>
              </a:tr>
              <a:tr h="240166">
                <a:tc>
                  <a:txBody>
                    <a:bodyPr/>
                    <a:lstStyle/>
                    <a:p>
                      <a:r>
                        <a:rPr lang="en-US" sz="1100" dirty="0" err="1" smtClean="0"/>
                        <a:t>Data_nasterii</a:t>
                      </a:r>
                      <a:endParaRPr lang="ro-RO" sz="1100" dirty="0"/>
                    </a:p>
                  </a:txBody>
                  <a:tcPr/>
                </a:tc>
                <a:tc>
                  <a:txBody>
                    <a:bodyPr/>
                    <a:lstStyle/>
                    <a:p>
                      <a:r>
                        <a:rPr lang="en-US" sz="1100" dirty="0" smtClean="0"/>
                        <a:t>date</a:t>
                      </a:r>
                      <a:endParaRPr lang="ro-RO" sz="1100" dirty="0"/>
                    </a:p>
                  </a:txBody>
                  <a:tcPr/>
                </a:tc>
                <a:tc>
                  <a:txBody>
                    <a:bodyPr/>
                    <a:lstStyle/>
                    <a:p>
                      <a:endParaRPr lang="ro-RO" sz="1100" dirty="0"/>
                    </a:p>
                  </a:txBody>
                  <a:tcPr/>
                </a:tc>
                <a:tc>
                  <a:txBody>
                    <a:bodyPr/>
                    <a:lstStyle/>
                    <a:p>
                      <a:r>
                        <a:rPr lang="en-US" sz="1100" dirty="0" smtClean="0"/>
                        <a:t>*</a:t>
                      </a:r>
                      <a:endParaRPr lang="ro-RO" sz="1100" dirty="0"/>
                    </a:p>
                  </a:txBody>
                  <a:tcPr/>
                </a:tc>
              </a:tr>
              <a:tr h="240166">
                <a:tc>
                  <a:txBody>
                    <a:bodyPr/>
                    <a:lstStyle/>
                    <a:p>
                      <a:r>
                        <a:rPr lang="en-US" sz="1100" dirty="0" err="1" smtClean="0"/>
                        <a:t>Id_departament</a:t>
                      </a:r>
                      <a:endParaRPr lang="ro-RO" sz="1100" dirty="0"/>
                    </a:p>
                  </a:txBody>
                  <a:tcPr/>
                </a:tc>
                <a:tc>
                  <a:txBody>
                    <a:bodyPr/>
                    <a:lstStyle/>
                    <a:p>
                      <a:r>
                        <a:rPr lang="en-US" sz="1100" dirty="0" smtClean="0"/>
                        <a:t>Number</a:t>
                      </a:r>
                      <a:endParaRPr lang="ro-RO" sz="1100" dirty="0"/>
                    </a:p>
                  </a:txBody>
                  <a:tcPr/>
                </a:tc>
                <a:tc>
                  <a:txBody>
                    <a:bodyPr/>
                    <a:lstStyle/>
                    <a:p>
                      <a:r>
                        <a:rPr lang="en-US" sz="1100" dirty="0" err="1" smtClean="0"/>
                        <a:t>Fk</a:t>
                      </a:r>
                      <a:r>
                        <a:rPr lang="en-US" sz="1100" dirty="0" smtClean="0"/>
                        <a:t> </a:t>
                      </a:r>
                    </a:p>
                  </a:txBody>
                  <a:tcPr/>
                </a:tc>
                <a:tc>
                  <a:txBody>
                    <a:bodyPr/>
                    <a:lstStyle/>
                    <a:p>
                      <a:r>
                        <a:rPr lang="en-US" sz="1100" dirty="0" smtClean="0"/>
                        <a:t>*</a:t>
                      </a:r>
                      <a:endParaRPr lang="ro-RO" sz="1100" dirty="0"/>
                    </a:p>
                  </a:txBody>
                  <a:tcPr/>
                </a:tc>
              </a:tr>
            </a:tbl>
          </a:graphicData>
        </a:graphic>
      </p:graphicFrame>
      <p:graphicFrame>
        <p:nvGraphicFramePr>
          <p:cNvPr id="5" name="Tabel 4"/>
          <p:cNvGraphicFramePr>
            <a:graphicFrameLocks noGrp="1"/>
          </p:cNvGraphicFramePr>
          <p:nvPr/>
        </p:nvGraphicFramePr>
        <p:xfrm>
          <a:off x="1643042" y="4714884"/>
          <a:ext cx="5429288" cy="523123"/>
        </p:xfrm>
        <a:graphic>
          <a:graphicData uri="http://schemas.openxmlformats.org/drawingml/2006/table">
            <a:tbl>
              <a:tblPr firstRow="1" bandRow="1">
                <a:tableStyleId>{5C22544A-7EE6-4342-B048-85BDC9FD1C3A}</a:tableStyleId>
              </a:tblPr>
              <a:tblGrid>
                <a:gridCol w="1357322"/>
                <a:gridCol w="1357322"/>
                <a:gridCol w="1357322"/>
                <a:gridCol w="1357322"/>
              </a:tblGrid>
              <a:tr h="264043">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dirty="0" smtClean="0"/>
                        <a:t> </a:t>
                      </a:r>
                      <a:r>
                        <a:rPr lang="en-US" sz="1100" dirty="0" err="1" smtClean="0"/>
                        <a:t>Numele</a:t>
                      </a:r>
                      <a:r>
                        <a:rPr lang="en-US" sz="1100" baseline="0" dirty="0" smtClean="0"/>
                        <a:t> </a:t>
                      </a:r>
                      <a:r>
                        <a:rPr lang="en-US" sz="1100" baseline="0" dirty="0" err="1" smtClean="0"/>
                        <a:t>coloanei</a:t>
                      </a:r>
                      <a:endParaRPr lang="ro-RO" sz="1100" dirty="0" smtClean="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dirty="0" smtClean="0"/>
                        <a:t>Tip</a:t>
                      </a:r>
                      <a:r>
                        <a:rPr lang="en-US" sz="1100" baseline="0" dirty="0" smtClean="0"/>
                        <a:t> </a:t>
                      </a:r>
                      <a:endParaRPr lang="ro-RO" sz="1100" dirty="0" smtClean="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dirty="0" smtClean="0"/>
                        <a:t>Tip </a:t>
                      </a:r>
                      <a:r>
                        <a:rPr lang="en-US" sz="1100" dirty="0" err="1" smtClean="0"/>
                        <a:t>cheie</a:t>
                      </a:r>
                      <a:endParaRPr lang="ro-RO" sz="1100" dirty="0" smtClean="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dirty="0" err="1" smtClean="0"/>
                        <a:t>Optionalitate</a:t>
                      </a:r>
                      <a:endParaRPr lang="ro-RO" sz="1100" dirty="0" smtClean="0"/>
                    </a:p>
                  </a:txBody>
                  <a:tcPr/>
                </a:tc>
              </a:tr>
              <a:tr h="236023">
                <a:tc>
                  <a:txBody>
                    <a:bodyPr/>
                    <a:lstStyle/>
                    <a:p>
                      <a:r>
                        <a:rPr lang="en-US" sz="1100" dirty="0" err="1" smtClean="0"/>
                        <a:t>Id_angajat</a:t>
                      </a:r>
                      <a:endParaRPr lang="ro-RO" sz="1100" dirty="0"/>
                    </a:p>
                  </a:txBody>
                  <a:tcPr/>
                </a:tc>
                <a:tc>
                  <a:txBody>
                    <a:bodyPr/>
                    <a:lstStyle/>
                    <a:p>
                      <a:r>
                        <a:rPr lang="en-US" sz="1100" dirty="0" smtClean="0"/>
                        <a:t>number</a:t>
                      </a:r>
                      <a:endParaRPr lang="ro-RO" sz="1100" dirty="0"/>
                    </a:p>
                  </a:txBody>
                  <a:tcPr/>
                </a:tc>
                <a:tc>
                  <a:txBody>
                    <a:bodyPr/>
                    <a:lstStyle/>
                    <a:p>
                      <a:r>
                        <a:rPr lang="en-US" sz="1100" dirty="0" err="1" smtClean="0"/>
                        <a:t>Pk</a:t>
                      </a:r>
                      <a:endParaRPr lang="ro-RO" sz="1100" dirty="0"/>
                    </a:p>
                  </a:txBody>
                  <a:tcPr/>
                </a:tc>
                <a:tc>
                  <a:txBody>
                    <a:bodyPr/>
                    <a:lstStyle/>
                    <a:p>
                      <a:r>
                        <a:rPr lang="en-US" sz="1100" dirty="0" smtClean="0"/>
                        <a:t>*</a:t>
                      </a:r>
                      <a:endParaRPr lang="ro-RO" sz="1100" dirty="0"/>
                    </a:p>
                  </a:txBody>
                  <a:tcPr/>
                </a:tc>
              </a:tr>
            </a:tbl>
          </a:graphicData>
        </a:graphic>
      </p:graphicFrame>
      <p:graphicFrame>
        <p:nvGraphicFramePr>
          <p:cNvPr id="6" name="Tabel 5"/>
          <p:cNvGraphicFramePr>
            <a:graphicFrameLocks noGrp="1"/>
          </p:cNvGraphicFramePr>
          <p:nvPr/>
        </p:nvGraphicFramePr>
        <p:xfrm>
          <a:off x="1643042" y="5625484"/>
          <a:ext cx="5357852" cy="1232516"/>
        </p:xfrm>
        <a:graphic>
          <a:graphicData uri="http://schemas.openxmlformats.org/drawingml/2006/table">
            <a:tbl>
              <a:tblPr firstRow="1" bandRow="1">
                <a:tableStyleId>{5C22544A-7EE6-4342-B048-85BDC9FD1C3A}</a:tableStyleId>
              </a:tblPr>
              <a:tblGrid>
                <a:gridCol w="1339463"/>
                <a:gridCol w="1339463"/>
                <a:gridCol w="1339463"/>
                <a:gridCol w="1339463"/>
              </a:tblGrid>
              <a:tr h="422798">
                <a:tc>
                  <a:txBody>
                    <a:bodyPr/>
                    <a:lstStyle/>
                    <a:p>
                      <a:r>
                        <a:rPr lang="en-US" sz="1100" dirty="0" err="1" smtClean="0"/>
                        <a:t>Numele</a:t>
                      </a:r>
                      <a:r>
                        <a:rPr lang="en-US" sz="1100" baseline="0" dirty="0" smtClean="0"/>
                        <a:t> </a:t>
                      </a:r>
                      <a:r>
                        <a:rPr lang="en-US" sz="1100" baseline="0" dirty="0" err="1" smtClean="0"/>
                        <a:t>coloanei</a:t>
                      </a:r>
                      <a:endParaRPr lang="ro-RO" sz="11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dirty="0" smtClean="0"/>
                        <a:t>Tip</a:t>
                      </a:r>
                      <a:r>
                        <a:rPr lang="en-US" sz="1100" baseline="0" dirty="0" smtClean="0"/>
                        <a:t> </a:t>
                      </a:r>
                      <a:endParaRPr lang="ro-RO" sz="1100" dirty="0" smtClean="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dirty="0" smtClean="0"/>
                        <a:t>Tip</a:t>
                      </a:r>
                      <a:r>
                        <a:rPr lang="en-US" sz="1100" baseline="0" dirty="0" smtClean="0"/>
                        <a:t>  </a:t>
                      </a:r>
                      <a:r>
                        <a:rPr lang="en-US" sz="1100" baseline="0" dirty="0" err="1" smtClean="0"/>
                        <a:t>cheie</a:t>
                      </a:r>
                      <a:endParaRPr lang="ro-RO" sz="1100" dirty="0" smtClean="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dirty="0" err="1" smtClean="0"/>
                        <a:t>Optionalitate</a:t>
                      </a:r>
                      <a:endParaRPr lang="ro-RO" sz="1100" dirty="0" smtClean="0"/>
                    </a:p>
                  </a:txBody>
                  <a:tcPr/>
                </a:tc>
              </a:tr>
              <a:tr h="269906">
                <a:tc>
                  <a:txBody>
                    <a:bodyPr/>
                    <a:lstStyle/>
                    <a:p>
                      <a:r>
                        <a:rPr lang="ro-RO" sz="1100" dirty="0" err="1" smtClean="0"/>
                        <a:t>Id</a:t>
                      </a:r>
                      <a:r>
                        <a:rPr lang="ro-RO" sz="1100" dirty="0" smtClean="0"/>
                        <a:t>_angajat</a:t>
                      </a:r>
                      <a:endParaRPr lang="ro-RO" sz="11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dirty="0" smtClean="0"/>
                        <a:t>Number</a:t>
                      </a:r>
                      <a:endParaRPr lang="ro-RO" sz="1100" dirty="0" smtClean="0"/>
                    </a:p>
                  </a:txBody>
                  <a:tcPr/>
                </a:tc>
                <a:tc>
                  <a:txBody>
                    <a:bodyPr/>
                    <a:lstStyle/>
                    <a:p>
                      <a:r>
                        <a:rPr lang="en-US" sz="1100" dirty="0" smtClean="0"/>
                        <a:t>PK </a:t>
                      </a:r>
                      <a:endParaRPr lang="ro-RO" sz="1100" dirty="0"/>
                    </a:p>
                  </a:txBody>
                  <a:tcPr/>
                </a:tc>
                <a:tc>
                  <a:txBody>
                    <a:bodyPr/>
                    <a:lstStyle/>
                    <a:p>
                      <a:r>
                        <a:rPr lang="en-US" sz="1100" dirty="0" smtClean="0"/>
                        <a:t>*</a:t>
                      </a:r>
                      <a:endParaRPr lang="ro-RO" sz="1100" dirty="0"/>
                    </a:p>
                  </a:txBody>
                  <a:tcPr/>
                </a:tc>
              </a:tr>
              <a:tr h="269906">
                <a:tc>
                  <a:txBody>
                    <a:bodyPr/>
                    <a:lstStyle/>
                    <a:p>
                      <a:r>
                        <a:rPr lang="ro-RO" sz="1100" dirty="0" smtClean="0"/>
                        <a:t>bonus</a:t>
                      </a:r>
                      <a:endParaRPr lang="ro-RO" sz="11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dirty="0" smtClean="0"/>
                        <a:t>Number</a:t>
                      </a:r>
                      <a:endParaRPr lang="ro-RO" sz="1100" dirty="0" smtClean="0"/>
                    </a:p>
                  </a:txBody>
                  <a:tcPr/>
                </a:tc>
                <a:tc>
                  <a:txBody>
                    <a:bodyPr/>
                    <a:lstStyle/>
                    <a:p>
                      <a:endParaRPr lang="ro-RO" sz="1100" dirty="0"/>
                    </a:p>
                  </a:txBody>
                  <a:tcPr/>
                </a:tc>
                <a:tc>
                  <a:txBody>
                    <a:bodyPr/>
                    <a:lstStyle/>
                    <a:p>
                      <a:r>
                        <a:rPr lang="en-US" sz="1100" dirty="0" smtClean="0"/>
                        <a:t>*</a:t>
                      </a:r>
                      <a:endParaRPr lang="ro-RO" sz="1100" dirty="0"/>
                    </a:p>
                  </a:txBody>
                  <a:tcPr/>
                </a:tc>
              </a:tr>
              <a:tr h="269906">
                <a:tc>
                  <a:txBody>
                    <a:bodyPr/>
                    <a:lstStyle/>
                    <a:p>
                      <a:r>
                        <a:rPr lang="ro-RO" sz="1100" dirty="0" err="1" smtClean="0"/>
                        <a:t>Id</a:t>
                      </a:r>
                      <a:r>
                        <a:rPr lang="ro-RO" sz="1100" dirty="0" smtClean="0"/>
                        <a:t>_</a:t>
                      </a:r>
                      <a:r>
                        <a:rPr lang="ro-RO" sz="1100" dirty="0" err="1" smtClean="0"/>
                        <a:t>depart</a:t>
                      </a:r>
                      <a:r>
                        <a:rPr lang="ro-RO" sz="1100" dirty="0" smtClean="0"/>
                        <a:t>_condus</a:t>
                      </a:r>
                      <a:endParaRPr lang="ro-RO" sz="11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dirty="0" smtClean="0"/>
                        <a:t>Number</a:t>
                      </a:r>
                      <a:endParaRPr lang="ro-RO" sz="1100" dirty="0" smtClean="0"/>
                    </a:p>
                  </a:txBody>
                  <a:tcPr/>
                </a:tc>
                <a:tc>
                  <a:txBody>
                    <a:bodyPr/>
                    <a:lstStyle/>
                    <a:p>
                      <a:r>
                        <a:rPr lang="en-US" sz="1100" dirty="0" err="1" smtClean="0"/>
                        <a:t>Fk</a:t>
                      </a:r>
                      <a:endParaRPr lang="ro-RO" sz="1100" dirty="0"/>
                    </a:p>
                  </a:txBody>
                  <a:tcPr/>
                </a:tc>
                <a:tc>
                  <a:txBody>
                    <a:bodyPr/>
                    <a:lstStyle/>
                    <a:p>
                      <a:r>
                        <a:rPr lang="ro-RO" sz="1100" dirty="0" smtClean="0">
                          <a:latin typeface="Aharoni"/>
                          <a:cs typeface="Aharoni"/>
                        </a:rPr>
                        <a:t>°</a:t>
                      </a:r>
                      <a:endParaRPr lang="ro-RO" sz="1100" dirty="0"/>
                    </a:p>
                  </a:txBody>
                  <a:tcPr/>
                </a:tc>
              </a:tr>
            </a:tbl>
          </a:graphicData>
        </a:graphic>
      </p:graphicFrame>
    </p:spTree>
  </p:cSld>
  <p:clrMapOvr>
    <a:masterClrMapping/>
  </p:clrMapOvr>
  <p:transition>
    <p:wheel spokes="8"/>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endParaRPr lang="ro-RO"/>
          </a:p>
        </p:txBody>
      </p:sp>
      <p:sp>
        <p:nvSpPr>
          <p:cNvPr id="3" name="Substituent conținut 2"/>
          <p:cNvSpPr>
            <a:spLocks noGrp="1"/>
          </p:cNvSpPr>
          <p:nvPr>
            <p:ph idx="1"/>
          </p:nvPr>
        </p:nvSpPr>
        <p:spPr/>
        <p:txBody>
          <a:bodyPr/>
          <a:lstStyle/>
          <a:p>
            <a:pPr>
              <a:buNone/>
            </a:pPr>
            <a:r>
              <a:rPr lang="ro-RO" sz="1800" dirty="0" smtClean="0"/>
              <a:t>Tabela REPREZENTANTI_VANZARI </a:t>
            </a:r>
          </a:p>
          <a:p>
            <a:pPr>
              <a:buNone/>
            </a:pPr>
            <a:r>
              <a:rPr lang="ro-RO" sz="1800" dirty="0" smtClean="0"/>
              <a:t> </a:t>
            </a:r>
          </a:p>
          <a:p>
            <a:pPr>
              <a:buNone/>
            </a:pPr>
            <a:r>
              <a:rPr lang="ro-RO" sz="1800" dirty="0" smtClean="0"/>
              <a:t> </a:t>
            </a:r>
          </a:p>
          <a:p>
            <a:pPr>
              <a:buNone/>
            </a:pPr>
            <a:r>
              <a:rPr lang="ro-RO" sz="1800" dirty="0" smtClean="0"/>
              <a:t> </a:t>
            </a:r>
          </a:p>
          <a:p>
            <a:pPr>
              <a:buNone/>
            </a:pPr>
            <a:r>
              <a:rPr lang="ro-RO" sz="1800" dirty="0" smtClean="0"/>
              <a:t> </a:t>
            </a:r>
          </a:p>
          <a:p>
            <a:pPr>
              <a:buNone/>
            </a:pPr>
            <a:r>
              <a:rPr lang="ro-RO" sz="1800" dirty="0" smtClean="0"/>
              <a:t>Varianta 2.vom crea cate o tabela pentru fiecare </a:t>
            </a:r>
            <a:r>
              <a:rPr lang="ro-RO" sz="1800" dirty="0" err="1" smtClean="0"/>
              <a:t>subtip.Atributele</a:t>
            </a:r>
            <a:r>
              <a:rPr lang="ro-RO" sz="1800" dirty="0" smtClean="0"/>
              <a:t> si cheile </a:t>
            </a:r>
            <a:r>
              <a:rPr lang="ro-RO" sz="1800" dirty="0" err="1" smtClean="0"/>
              <a:t>straine</a:t>
            </a:r>
            <a:r>
              <a:rPr lang="ro-RO" sz="1800" dirty="0" smtClean="0"/>
              <a:t> provin din </a:t>
            </a:r>
            <a:r>
              <a:rPr lang="ro-RO" sz="1800" dirty="0" err="1" smtClean="0"/>
              <a:t>relatiile</a:t>
            </a:r>
            <a:r>
              <a:rPr lang="ro-RO" sz="1800" dirty="0" smtClean="0"/>
              <a:t> de la nivelul </a:t>
            </a:r>
            <a:r>
              <a:rPr lang="ro-RO" sz="1800" dirty="0" err="1" smtClean="0"/>
              <a:t>supertipului</a:t>
            </a:r>
            <a:r>
              <a:rPr lang="ro-RO" sz="1800" dirty="0" smtClean="0"/>
              <a:t> vor fi introduse in fiecare tabela astfel </a:t>
            </a:r>
            <a:r>
              <a:rPr lang="ro-RO" sz="1800" dirty="0" err="1" smtClean="0"/>
              <a:t>obtinuta</a:t>
            </a:r>
            <a:r>
              <a:rPr lang="ro-RO" sz="1800" dirty="0" smtClean="0"/>
              <a:t>, acestea fiind </a:t>
            </a:r>
            <a:r>
              <a:rPr lang="ro-RO" sz="1800" dirty="0" err="1" smtClean="0"/>
              <a:t>mostenite</a:t>
            </a:r>
            <a:r>
              <a:rPr lang="ro-RO" sz="1800" dirty="0" smtClean="0"/>
              <a:t> de </a:t>
            </a:r>
            <a:r>
              <a:rPr lang="ro-RO" sz="1800" dirty="0" err="1" smtClean="0"/>
              <a:t>catre</a:t>
            </a:r>
            <a:r>
              <a:rPr lang="ro-RO" sz="1800" dirty="0" smtClean="0"/>
              <a:t> fiecare subtip. </a:t>
            </a:r>
          </a:p>
          <a:p>
            <a:pPr>
              <a:buNone/>
            </a:pPr>
            <a:r>
              <a:rPr lang="ro-RO" sz="1800" dirty="0" smtClean="0"/>
              <a:t>Tabela SECRETARE </a:t>
            </a:r>
          </a:p>
          <a:p>
            <a:pPr>
              <a:buNone/>
            </a:pPr>
            <a:r>
              <a:rPr lang="ro-RO" sz="1800" dirty="0" smtClean="0"/>
              <a:t> </a:t>
            </a:r>
          </a:p>
          <a:p>
            <a:pPr>
              <a:buNone/>
            </a:pPr>
            <a:endParaRPr lang="ro-RO" dirty="0"/>
          </a:p>
        </p:txBody>
      </p:sp>
      <p:graphicFrame>
        <p:nvGraphicFramePr>
          <p:cNvPr id="4" name="Tabel 3"/>
          <p:cNvGraphicFramePr>
            <a:graphicFrameLocks noGrp="1"/>
          </p:cNvGraphicFramePr>
          <p:nvPr/>
        </p:nvGraphicFramePr>
        <p:xfrm>
          <a:off x="642910" y="2000240"/>
          <a:ext cx="6096000" cy="1203960"/>
        </p:xfrm>
        <a:graphic>
          <a:graphicData uri="http://schemas.openxmlformats.org/drawingml/2006/table">
            <a:tbl>
              <a:tblPr firstRow="1" bandRow="1">
                <a:tableStyleId>{5C22544A-7EE6-4342-B048-85BDC9FD1C3A}</a:tableStyleId>
              </a:tblPr>
              <a:tblGrid>
                <a:gridCol w="1524000"/>
                <a:gridCol w="1524000"/>
                <a:gridCol w="1524000"/>
                <a:gridCol w="1524000"/>
              </a:tblGrid>
              <a:tr h="232174">
                <a:tc>
                  <a:txBody>
                    <a:bodyPr/>
                    <a:lstStyle/>
                    <a:p>
                      <a:r>
                        <a:rPr lang="ro-RO" sz="1100" dirty="0" smtClean="0"/>
                        <a:t>NUMELE COLOANEI</a:t>
                      </a:r>
                      <a:endParaRPr lang="ro-RO" sz="1100" dirty="0"/>
                    </a:p>
                  </a:txBody>
                  <a:tcPr/>
                </a:tc>
                <a:tc>
                  <a:txBody>
                    <a:bodyPr/>
                    <a:lstStyle/>
                    <a:p>
                      <a:r>
                        <a:rPr lang="ro-RO" sz="1100" dirty="0" smtClean="0"/>
                        <a:t>TIP </a:t>
                      </a:r>
                      <a:endParaRPr lang="ro-RO" sz="1100" dirty="0"/>
                    </a:p>
                  </a:txBody>
                  <a:tcPr/>
                </a:tc>
                <a:tc>
                  <a:txBody>
                    <a:bodyPr/>
                    <a:lstStyle/>
                    <a:p>
                      <a:r>
                        <a:rPr lang="ro-RO" sz="1100" dirty="0" smtClean="0"/>
                        <a:t>TIP CHEIE</a:t>
                      </a:r>
                      <a:endParaRPr lang="ro-RO" sz="1100" dirty="0"/>
                    </a:p>
                  </a:txBody>
                  <a:tcPr/>
                </a:tc>
                <a:tc>
                  <a:txBody>
                    <a:bodyPr/>
                    <a:lstStyle/>
                    <a:p>
                      <a:r>
                        <a:rPr lang="ro-RO" sz="1100" dirty="0" smtClean="0"/>
                        <a:t>OPTIONALITATE</a:t>
                      </a:r>
                      <a:endParaRPr lang="ro-RO" sz="1100" dirty="0"/>
                    </a:p>
                  </a:txBody>
                  <a:tcPr/>
                </a:tc>
              </a:tr>
              <a:tr h="232174">
                <a:tc>
                  <a:txBody>
                    <a:bodyPr/>
                    <a:lstStyle/>
                    <a:p>
                      <a:r>
                        <a:rPr lang="ro-RO" sz="1100" dirty="0" err="1" smtClean="0"/>
                        <a:t>Id</a:t>
                      </a:r>
                      <a:r>
                        <a:rPr lang="ro-RO" sz="1100" dirty="0" smtClean="0"/>
                        <a:t>_angajat</a:t>
                      </a:r>
                      <a:endParaRPr lang="ro-RO" sz="1100" dirty="0"/>
                    </a:p>
                  </a:txBody>
                  <a:tcPr/>
                </a:tc>
                <a:tc>
                  <a:txBody>
                    <a:bodyPr/>
                    <a:lstStyle/>
                    <a:p>
                      <a:r>
                        <a:rPr lang="ro-RO" sz="1100" dirty="0" err="1" smtClean="0"/>
                        <a:t>number</a:t>
                      </a:r>
                      <a:endParaRPr lang="ro-RO" sz="1100" dirty="0"/>
                    </a:p>
                  </a:txBody>
                  <a:tcPr/>
                </a:tc>
                <a:tc>
                  <a:txBody>
                    <a:bodyPr/>
                    <a:lstStyle/>
                    <a:p>
                      <a:r>
                        <a:rPr lang="ro-RO" sz="1100" dirty="0" smtClean="0"/>
                        <a:t>PK</a:t>
                      </a:r>
                      <a:endParaRPr lang="ro-RO" sz="1100" dirty="0"/>
                    </a:p>
                  </a:txBody>
                  <a:tcPr/>
                </a:tc>
                <a:tc>
                  <a:txBody>
                    <a:bodyPr/>
                    <a:lstStyle/>
                    <a:p>
                      <a:r>
                        <a:rPr lang="ro-RO" sz="1100" dirty="0" smtClean="0"/>
                        <a:t>*</a:t>
                      </a:r>
                      <a:endParaRPr lang="ro-RO" sz="1100" dirty="0"/>
                    </a:p>
                  </a:txBody>
                  <a:tcPr/>
                </a:tc>
              </a:tr>
              <a:tr h="232174">
                <a:tc>
                  <a:txBody>
                    <a:bodyPr/>
                    <a:lstStyle/>
                    <a:p>
                      <a:r>
                        <a:rPr lang="ro-RO" sz="1100" dirty="0" smtClean="0"/>
                        <a:t>Zona_</a:t>
                      </a:r>
                      <a:r>
                        <a:rPr lang="ro-RO" sz="1100" dirty="0" err="1" smtClean="0"/>
                        <a:t>vanzari</a:t>
                      </a:r>
                      <a:endParaRPr lang="ro-RO" sz="1100" dirty="0"/>
                    </a:p>
                  </a:txBody>
                  <a:tcPr/>
                </a:tc>
                <a:tc>
                  <a:txBody>
                    <a:bodyPr/>
                    <a:lstStyle/>
                    <a:p>
                      <a:r>
                        <a:rPr lang="ro-RO" sz="1100" dirty="0" smtClean="0"/>
                        <a:t>Varchar2</a:t>
                      </a:r>
                      <a:endParaRPr lang="ro-RO" sz="1100" dirty="0"/>
                    </a:p>
                  </a:txBody>
                  <a:tcPr/>
                </a:tc>
                <a:tc>
                  <a:txBody>
                    <a:bodyPr/>
                    <a:lstStyle/>
                    <a:p>
                      <a:endParaRPr lang="ro-RO" sz="1100"/>
                    </a:p>
                  </a:txBody>
                  <a:tcPr/>
                </a:tc>
                <a:tc>
                  <a:txBody>
                    <a:bodyPr/>
                    <a:lstStyle/>
                    <a:p>
                      <a:r>
                        <a:rPr lang="ro-RO" sz="1100" dirty="0" smtClean="0"/>
                        <a:t>*</a:t>
                      </a:r>
                      <a:endParaRPr lang="ro-RO" sz="1100" dirty="0"/>
                    </a:p>
                  </a:txBody>
                  <a:tcPr/>
                </a:tc>
              </a:tr>
              <a:tr h="232174">
                <a:tc>
                  <a:txBody>
                    <a:bodyPr/>
                    <a:lstStyle/>
                    <a:p>
                      <a:r>
                        <a:rPr lang="ro-RO" sz="1100" dirty="0" smtClean="0"/>
                        <a:t>Permis_conducere</a:t>
                      </a:r>
                      <a:endParaRPr lang="ro-RO" sz="1100" dirty="0"/>
                    </a:p>
                  </a:txBody>
                  <a:tcPr/>
                </a:tc>
                <a:tc>
                  <a:txBody>
                    <a:bodyPr/>
                    <a:lstStyle/>
                    <a:p>
                      <a:r>
                        <a:rPr lang="ro-RO" sz="1100" dirty="0" smtClean="0"/>
                        <a:t>Varchar2</a:t>
                      </a:r>
                      <a:endParaRPr lang="ro-RO" sz="1100" dirty="0"/>
                    </a:p>
                  </a:txBody>
                  <a:tcPr/>
                </a:tc>
                <a:tc>
                  <a:txBody>
                    <a:bodyPr/>
                    <a:lstStyle/>
                    <a:p>
                      <a:endParaRPr lang="ro-RO" sz="1100" dirty="0"/>
                    </a:p>
                  </a:txBody>
                  <a:tcPr/>
                </a:tc>
                <a:tc>
                  <a:txBody>
                    <a:bodyPr/>
                    <a:lstStyle/>
                    <a:p>
                      <a:r>
                        <a:rPr lang="ro-RO" sz="1100" dirty="0" smtClean="0"/>
                        <a:t>*</a:t>
                      </a:r>
                      <a:endParaRPr lang="ro-RO" sz="1100" dirty="0"/>
                    </a:p>
                  </a:txBody>
                  <a:tcPr/>
                </a:tc>
              </a:tr>
            </a:tbl>
          </a:graphicData>
        </a:graphic>
      </p:graphicFrame>
      <p:graphicFrame>
        <p:nvGraphicFramePr>
          <p:cNvPr id="5" name="Tabel 4"/>
          <p:cNvGraphicFramePr>
            <a:graphicFrameLocks noGrp="1"/>
          </p:cNvGraphicFramePr>
          <p:nvPr/>
        </p:nvGraphicFramePr>
        <p:xfrm>
          <a:off x="428596" y="4500570"/>
          <a:ext cx="6096000" cy="1554480"/>
        </p:xfrm>
        <a:graphic>
          <a:graphicData uri="http://schemas.openxmlformats.org/drawingml/2006/table">
            <a:tbl>
              <a:tblPr firstRow="1" bandRow="1">
                <a:tableStyleId>{5C22544A-7EE6-4342-B048-85BDC9FD1C3A}</a:tableStyleId>
              </a:tblPr>
              <a:tblGrid>
                <a:gridCol w="1524000"/>
                <a:gridCol w="1524000"/>
                <a:gridCol w="1524000"/>
                <a:gridCol w="1524000"/>
              </a:tblGrid>
              <a:tr h="227968">
                <a:tc>
                  <a:txBody>
                    <a:bodyPr/>
                    <a:lstStyle/>
                    <a:p>
                      <a:r>
                        <a:rPr lang="ro-RO" sz="1100" dirty="0" smtClean="0"/>
                        <a:t>Numele coloanei</a:t>
                      </a:r>
                      <a:endParaRPr lang="ro-RO" sz="1100" dirty="0"/>
                    </a:p>
                  </a:txBody>
                  <a:tcPr/>
                </a:tc>
                <a:tc>
                  <a:txBody>
                    <a:bodyPr/>
                    <a:lstStyle/>
                    <a:p>
                      <a:r>
                        <a:rPr lang="ro-RO" sz="1100" dirty="0" smtClean="0"/>
                        <a:t>Tip </a:t>
                      </a:r>
                      <a:endParaRPr lang="ro-RO" sz="1100" dirty="0"/>
                    </a:p>
                  </a:txBody>
                  <a:tcPr/>
                </a:tc>
                <a:tc>
                  <a:txBody>
                    <a:bodyPr/>
                    <a:lstStyle/>
                    <a:p>
                      <a:r>
                        <a:rPr lang="ro-RO" sz="1100" dirty="0" smtClean="0"/>
                        <a:t>Tip cheie</a:t>
                      </a:r>
                      <a:endParaRPr lang="ro-RO" sz="1100" dirty="0"/>
                    </a:p>
                  </a:txBody>
                  <a:tcPr/>
                </a:tc>
                <a:tc>
                  <a:txBody>
                    <a:bodyPr/>
                    <a:lstStyle/>
                    <a:p>
                      <a:r>
                        <a:rPr lang="ro-RO" sz="1100" dirty="0" err="1" smtClean="0"/>
                        <a:t>optinalitate</a:t>
                      </a:r>
                      <a:endParaRPr lang="ro-RO" sz="1100" dirty="0"/>
                    </a:p>
                  </a:txBody>
                  <a:tcPr/>
                </a:tc>
              </a:tr>
              <a:tr h="227968">
                <a:tc>
                  <a:txBody>
                    <a:bodyPr/>
                    <a:lstStyle/>
                    <a:p>
                      <a:r>
                        <a:rPr lang="ro-RO" sz="1100" dirty="0" err="1" smtClean="0"/>
                        <a:t>Id</a:t>
                      </a:r>
                      <a:r>
                        <a:rPr lang="ro-RO" sz="1100" dirty="0" smtClean="0"/>
                        <a:t>_angajat</a:t>
                      </a:r>
                      <a:endParaRPr lang="ro-RO" sz="1100" dirty="0"/>
                    </a:p>
                  </a:txBody>
                  <a:tcPr/>
                </a:tc>
                <a:tc>
                  <a:txBody>
                    <a:bodyPr/>
                    <a:lstStyle/>
                    <a:p>
                      <a:r>
                        <a:rPr lang="ro-RO" sz="1100" dirty="0" err="1" smtClean="0"/>
                        <a:t>Number</a:t>
                      </a:r>
                      <a:endParaRPr lang="ro-RO" sz="1100" dirty="0"/>
                    </a:p>
                  </a:txBody>
                  <a:tcPr/>
                </a:tc>
                <a:tc>
                  <a:txBody>
                    <a:bodyPr/>
                    <a:lstStyle/>
                    <a:p>
                      <a:r>
                        <a:rPr lang="ro-RO" sz="1100" dirty="0" err="1" smtClean="0"/>
                        <a:t>Pk</a:t>
                      </a:r>
                      <a:endParaRPr lang="ro-RO" sz="1100" dirty="0"/>
                    </a:p>
                  </a:txBody>
                  <a:tcPr/>
                </a:tc>
                <a:tc>
                  <a:txBody>
                    <a:bodyPr/>
                    <a:lstStyle/>
                    <a:p>
                      <a:r>
                        <a:rPr lang="ro-RO" sz="1100" dirty="0" smtClean="0"/>
                        <a:t>*</a:t>
                      </a:r>
                      <a:endParaRPr lang="ro-RO" sz="1100" dirty="0"/>
                    </a:p>
                  </a:txBody>
                  <a:tcPr/>
                </a:tc>
              </a:tr>
              <a:tr h="227968">
                <a:tc>
                  <a:txBody>
                    <a:bodyPr/>
                    <a:lstStyle/>
                    <a:p>
                      <a:r>
                        <a:rPr lang="ro-RO" sz="1100" dirty="0" smtClean="0"/>
                        <a:t>Nume</a:t>
                      </a:r>
                      <a:endParaRPr lang="ro-RO" sz="1100" dirty="0"/>
                    </a:p>
                  </a:txBody>
                  <a:tcPr/>
                </a:tc>
                <a:tc>
                  <a:txBody>
                    <a:bodyPr/>
                    <a:lstStyle/>
                    <a:p>
                      <a:r>
                        <a:rPr lang="ro-RO" sz="1100" dirty="0" smtClean="0"/>
                        <a:t>Varchar2</a:t>
                      </a:r>
                      <a:endParaRPr lang="ro-RO" sz="1100" dirty="0"/>
                    </a:p>
                  </a:txBody>
                  <a:tcPr/>
                </a:tc>
                <a:tc>
                  <a:txBody>
                    <a:bodyPr/>
                    <a:lstStyle/>
                    <a:p>
                      <a:endParaRPr lang="ro-RO" sz="1100" dirty="0"/>
                    </a:p>
                  </a:txBody>
                  <a:tcPr/>
                </a:tc>
                <a:tc>
                  <a:txBody>
                    <a:bodyPr/>
                    <a:lstStyle/>
                    <a:p>
                      <a:r>
                        <a:rPr lang="ro-RO" sz="1100" dirty="0" smtClean="0"/>
                        <a:t>*</a:t>
                      </a:r>
                      <a:endParaRPr lang="ro-RO" sz="1100" dirty="0"/>
                    </a:p>
                  </a:txBody>
                  <a:tcPr/>
                </a:tc>
              </a:tr>
              <a:tr h="227968">
                <a:tc>
                  <a:txBody>
                    <a:bodyPr/>
                    <a:lstStyle/>
                    <a:p>
                      <a:r>
                        <a:rPr lang="ro-RO" sz="1100" dirty="0" smtClean="0"/>
                        <a:t>Adresa</a:t>
                      </a:r>
                      <a:endParaRPr lang="ro-RO" sz="1100" dirty="0"/>
                    </a:p>
                  </a:txBody>
                  <a:tcPr/>
                </a:tc>
                <a:tc>
                  <a:txBody>
                    <a:bodyPr/>
                    <a:lstStyle/>
                    <a:p>
                      <a:r>
                        <a:rPr lang="ro-RO" sz="1100" dirty="0" smtClean="0"/>
                        <a:t>Varchar2</a:t>
                      </a:r>
                      <a:endParaRPr lang="ro-RO" sz="1100" dirty="0"/>
                    </a:p>
                  </a:txBody>
                  <a:tcPr/>
                </a:tc>
                <a:tc>
                  <a:txBody>
                    <a:bodyPr/>
                    <a:lstStyle/>
                    <a:p>
                      <a:endParaRPr lang="ro-RO" sz="1100" dirty="0"/>
                    </a:p>
                  </a:txBody>
                  <a:tcPr/>
                </a:tc>
                <a:tc>
                  <a:txBody>
                    <a:bodyPr/>
                    <a:lstStyle/>
                    <a:p>
                      <a:r>
                        <a:rPr lang="ro-RO" sz="1100" dirty="0" smtClean="0"/>
                        <a:t>*</a:t>
                      </a:r>
                      <a:endParaRPr lang="ro-RO" sz="1100" dirty="0"/>
                    </a:p>
                  </a:txBody>
                  <a:tcPr/>
                </a:tc>
              </a:tr>
              <a:tr h="227968">
                <a:tc>
                  <a:txBody>
                    <a:bodyPr/>
                    <a:lstStyle/>
                    <a:p>
                      <a:r>
                        <a:rPr lang="ro-RO" sz="1100" dirty="0" err="1" smtClean="0"/>
                        <a:t>Id</a:t>
                      </a:r>
                      <a:r>
                        <a:rPr lang="ro-RO" sz="1100" dirty="0" smtClean="0"/>
                        <a:t>_departament</a:t>
                      </a:r>
                      <a:endParaRPr lang="ro-RO" sz="1100" dirty="0"/>
                    </a:p>
                  </a:txBody>
                  <a:tcPr/>
                </a:tc>
                <a:tc>
                  <a:txBody>
                    <a:bodyPr/>
                    <a:lstStyle/>
                    <a:p>
                      <a:r>
                        <a:rPr lang="ro-RO" sz="1100" dirty="0" err="1" smtClean="0"/>
                        <a:t>Number</a:t>
                      </a:r>
                      <a:endParaRPr lang="ro-RO" sz="1100" dirty="0"/>
                    </a:p>
                  </a:txBody>
                  <a:tcPr/>
                </a:tc>
                <a:tc>
                  <a:txBody>
                    <a:bodyPr/>
                    <a:lstStyle/>
                    <a:p>
                      <a:r>
                        <a:rPr lang="ro-RO" sz="1100" dirty="0" err="1" smtClean="0"/>
                        <a:t>Fk</a:t>
                      </a:r>
                      <a:endParaRPr lang="ro-RO" sz="1100" dirty="0"/>
                    </a:p>
                  </a:txBody>
                  <a:tcPr/>
                </a:tc>
                <a:tc>
                  <a:txBody>
                    <a:bodyPr/>
                    <a:lstStyle/>
                    <a:p>
                      <a:r>
                        <a:rPr lang="ro-RO" sz="1100" dirty="0" smtClean="0"/>
                        <a:t>*</a:t>
                      </a:r>
                      <a:endParaRPr lang="ro-RO" sz="1100" dirty="0"/>
                    </a:p>
                  </a:txBody>
                  <a:tcPr/>
                </a:tc>
              </a:tr>
              <a:tr h="227968">
                <a:tc>
                  <a:txBody>
                    <a:bodyPr/>
                    <a:lstStyle/>
                    <a:p>
                      <a:r>
                        <a:rPr lang="ro-RO" sz="1100" dirty="0" smtClean="0"/>
                        <a:t>Data_</a:t>
                      </a:r>
                      <a:r>
                        <a:rPr lang="ro-RO" sz="1100" dirty="0" err="1" smtClean="0"/>
                        <a:t>nasteri</a:t>
                      </a:r>
                      <a:endParaRPr lang="ro-RO" sz="1100" dirty="0"/>
                    </a:p>
                  </a:txBody>
                  <a:tcPr/>
                </a:tc>
                <a:tc>
                  <a:txBody>
                    <a:bodyPr/>
                    <a:lstStyle/>
                    <a:p>
                      <a:r>
                        <a:rPr lang="ro-RO" sz="1100" dirty="0" smtClean="0"/>
                        <a:t>date</a:t>
                      </a:r>
                      <a:endParaRPr lang="ro-RO" sz="1100" dirty="0"/>
                    </a:p>
                  </a:txBody>
                  <a:tcPr/>
                </a:tc>
                <a:tc>
                  <a:txBody>
                    <a:bodyPr/>
                    <a:lstStyle/>
                    <a:p>
                      <a:r>
                        <a:rPr lang="ro-RO" sz="1100" dirty="0" err="1" smtClean="0"/>
                        <a:t>Fk</a:t>
                      </a:r>
                      <a:endParaRPr lang="ro-RO" sz="1100" dirty="0"/>
                    </a:p>
                  </a:txBody>
                  <a:tcPr/>
                </a:tc>
                <a:tc>
                  <a:txBody>
                    <a:bodyPr/>
                    <a:lstStyle/>
                    <a:p>
                      <a:r>
                        <a:rPr lang="ro-RO" sz="1100" dirty="0" smtClean="0"/>
                        <a:t>*</a:t>
                      </a:r>
                      <a:endParaRPr lang="ro-RO" sz="1100" dirty="0"/>
                    </a:p>
                  </a:txBody>
                  <a:tcPr/>
                </a:tc>
              </a:tr>
            </a:tbl>
          </a:graphicData>
        </a:graphic>
      </p:graphicFrame>
    </p:spTree>
  </p:cSld>
  <p:clrMapOvr>
    <a:masterClrMapping/>
  </p:clrMapOvr>
  <p:transition>
    <p:wheel spokes="2"/>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u 3"/>
          <p:cNvSpPr>
            <a:spLocks noGrp="1"/>
          </p:cNvSpPr>
          <p:nvPr>
            <p:ph type="title"/>
          </p:nvPr>
        </p:nvSpPr>
        <p:spPr/>
        <p:txBody>
          <a:bodyPr/>
          <a:lstStyle/>
          <a:p>
            <a:endParaRPr lang="ro-RO"/>
          </a:p>
        </p:txBody>
      </p:sp>
      <p:sp>
        <p:nvSpPr>
          <p:cNvPr id="5" name="Substituent conținut 4"/>
          <p:cNvSpPr>
            <a:spLocks noGrp="1"/>
          </p:cNvSpPr>
          <p:nvPr>
            <p:ph sz="quarter" idx="1"/>
          </p:nvPr>
        </p:nvSpPr>
        <p:spPr/>
        <p:txBody>
          <a:bodyPr/>
          <a:lstStyle/>
          <a:p>
            <a:pPr>
              <a:buNone/>
            </a:pPr>
            <a:r>
              <a:rPr lang="ro-RO" sz="1600" dirty="0" smtClean="0"/>
              <a:t>Tabela MANAGERI </a:t>
            </a:r>
          </a:p>
          <a:p>
            <a:pPr>
              <a:buNone/>
            </a:pPr>
            <a:r>
              <a:rPr lang="ro-RO" sz="1600" dirty="0" smtClean="0"/>
              <a:t> </a:t>
            </a:r>
          </a:p>
          <a:p>
            <a:pPr>
              <a:buNone/>
            </a:pPr>
            <a:r>
              <a:rPr lang="ro-RO" sz="1600" dirty="0" smtClean="0"/>
              <a:t> </a:t>
            </a:r>
          </a:p>
          <a:p>
            <a:pPr>
              <a:buNone/>
            </a:pPr>
            <a:r>
              <a:rPr lang="ro-RO" sz="1600" dirty="0" smtClean="0"/>
              <a:t> </a:t>
            </a:r>
          </a:p>
          <a:p>
            <a:pPr>
              <a:buNone/>
            </a:pPr>
            <a:r>
              <a:rPr lang="ro-RO" sz="1600" dirty="0" smtClean="0"/>
              <a:t> </a:t>
            </a:r>
          </a:p>
          <a:p>
            <a:pPr>
              <a:buNone/>
            </a:pPr>
            <a:r>
              <a:rPr lang="ro-RO" sz="1600" dirty="0" smtClean="0"/>
              <a:t> </a:t>
            </a:r>
          </a:p>
          <a:p>
            <a:pPr>
              <a:buNone/>
            </a:pPr>
            <a:r>
              <a:rPr lang="ro-RO" sz="1600" dirty="0" smtClean="0"/>
              <a:t> </a:t>
            </a:r>
          </a:p>
          <a:p>
            <a:pPr>
              <a:buNone/>
            </a:pPr>
            <a:r>
              <a:rPr lang="ro-RO" sz="1600" dirty="0" smtClean="0"/>
              <a:t> </a:t>
            </a:r>
          </a:p>
          <a:p>
            <a:pPr>
              <a:buNone/>
            </a:pPr>
            <a:r>
              <a:rPr lang="ro-RO" sz="1600" dirty="0" smtClean="0"/>
              <a:t>Tabela REPREZENTANTI_VANZARI </a:t>
            </a:r>
          </a:p>
          <a:p>
            <a:pPr>
              <a:buNone/>
            </a:pPr>
            <a:endParaRPr lang="ro-RO" sz="1600" dirty="0" smtClean="0"/>
          </a:p>
          <a:p>
            <a:pPr>
              <a:buNone/>
            </a:pPr>
            <a:r>
              <a:rPr lang="ro-RO" sz="1600" dirty="0" smtClean="0"/>
              <a:t> </a:t>
            </a:r>
          </a:p>
          <a:p>
            <a:pPr>
              <a:buNone/>
            </a:pPr>
            <a:endParaRPr lang="ro-RO" dirty="0"/>
          </a:p>
        </p:txBody>
      </p:sp>
      <p:graphicFrame>
        <p:nvGraphicFramePr>
          <p:cNvPr id="6" name="Tabel 5"/>
          <p:cNvGraphicFramePr>
            <a:graphicFrameLocks noGrp="1"/>
          </p:cNvGraphicFramePr>
          <p:nvPr/>
        </p:nvGraphicFramePr>
        <p:xfrm>
          <a:off x="428596" y="2000240"/>
          <a:ext cx="6096000" cy="2240280"/>
        </p:xfrm>
        <a:graphic>
          <a:graphicData uri="http://schemas.openxmlformats.org/drawingml/2006/table">
            <a:tbl>
              <a:tblPr firstRow="1" bandRow="1">
                <a:tableStyleId>{5C22544A-7EE6-4342-B048-85BDC9FD1C3A}</a:tableStyleId>
              </a:tblPr>
              <a:tblGrid>
                <a:gridCol w="1524000"/>
                <a:gridCol w="1524000"/>
                <a:gridCol w="1524000"/>
                <a:gridCol w="1524000"/>
              </a:tblGrid>
              <a:tr h="223244">
                <a:tc>
                  <a:txBody>
                    <a:bodyPr/>
                    <a:lstStyle/>
                    <a:p>
                      <a:r>
                        <a:rPr lang="ro-RO" sz="1100" dirty="0" smtClean="0"/>
                        <a:t>NUMELE COLOANEI</a:t>
                      </a:r>
                      <a:endParaRPr lang="ro-RO" sz="1100" dirty="0"/>
                    </a:p>
                  </a:txBody>
                  <a:tcPr/>
                </a:tc>
                <a:tc>
                  <a:txBody>
                    <a:bodyPr/>
                    <a:lstStyle/>
                    <a:p>
                      <a:r>
                        <a:rPr lang="ro-RO" sz="1100" dirty="0" smtClean="0"/>
                        <a:t>TIP</a:t>
                      </a:r>
                      <a:endParaRPr lang="ro-RO" sz="1100" dirty="0"/>
                    </a:p>
                  </a:txBody>
                  <a:tcPr/>
                </a:tc>
                <a:tc>
                  <a:txBody>
                    <a:bodyPr/>
                    <a:lstStyle/>
                    <a:p>
                      <a:r>
                        <a:rPr lang="ro-RO" sz="1100" dirty="0" smtClean="0"/>
                        <a:t>TIP CHEIE</a:t>
                      </a:r>
                      <a:endParaRPr lang="ro-RO" sz="1100" dirty="0"/>
                    </a:p>
                  </a:txBody>
                  <a:tcPr/>
                </a:tc>
                <a:tc>
                  <a:txBody>
                    <a:bodyPr/>
                    <a:lstStyle/>
                    <a:p>
                      <a:r>
                        <a:rPr lang="ro-RO" sz="1100" dirty="0" smtClean="0"/>
                        <a:t>OPTIONALITATE</a:t>
                      </a:r>
                      <a:endParaRPr lang="ro-RO" sz="1100" dirty="0"/>
                    </a:p>
                  </a:txBody>
                  <a:tcPr/>
                </a:tc>
              </a:tr>
              <a:tr h="223244">
                <a:tc>
                  <a:txBody>
                    <a:bodyPr/>
                    <a:lstStyle/>
                    <a:p>
                      <a:r>
                        <a:rPr lang="ro-RO" sz="1100" dirty="0" err="1" smtClean="0"/>
                        <a:t>Id</a:t>
                      </a:r>
                      <a:r>
                        <a:rPr lang="ro-RO" sz="1100" dirty="0" smtClean="0"/>
                        <a:t>_angajat</a:t>
                      </a:r>
                      <a:endParaRPr lang="ro-RO" sz="1100" dirty="0"/>
                    </a:p>
                  </a:txBody>
                  <a:tcPr/>
                </a:tc>
                <a:tc>
                  <a:txBody>
                    <a:bodyPr/>
                    <a:lstStyle/>
                    <a:p>
                      <a:r>
                        <a:rPr lang="ro-RO" sz="1100" dirty="0" err="1" smtClean="0"/>
                        <a:t>Number</a:t>
                      </a:r>
                      <a:endParaRPr lang="ro-RO" sz="1100" dirty="0"/>
                    </a:p>
                  </a:txBody>
                  <a:tcPr/>
                </a:tc>
                <a:tc>
                  <a:txBody>
                    <a:bodyPr/>
                    <a:lstStyle/>
                    <a:p>
                      <a:r>
                        <a:rPr lang="ro-RO" sz="1100" dirty="0" err="1" smtClean="0"/>
                        <a:t>Pk</a:t>
                      </a:r>
                      <a:endParaRPr lang="ro-RO" sz="1100" dirty="0"/>
                    </a:p>
                  </a:txBody>
                  <a:tcPr/>
                </a:tc>
                <a:tc>
                  <a:txBody>
                    <a:bodyPr/>
                    <a:lstStyle/>
                    <a:p>
                      <a:r>
                        <a:rPr lang="ro-RO" sz="1100" dirty="0" smtClean="0"/>
                        <a:t>*</a:t>
                      </a:r>
                      <a:endParaRPr lang="ro-RO" sz="1100" dirty="0"/>
                    </a:p>
                  </a:txBody>
                  <a:tcPr/>
                </a:tc>
              </a:tr>
              <a:tr h="223244">
                <a:tc>
                  <a:txBody>
                    <a:bodyPr/>
                    <a:lstStyle/>
                    <a:p>
                      <a:r>
                        <a:rPr lang="ro-RO" sz="1100" dirty="0" smtClean="0"/>
                        <a:t>Nume</a:t>
                      </a:r>
                      <a:endParaRPr lang="ro-RO" sz="1100" dirty="0"/>
                    </a:p>
                  </a:txBody>
                  <a:tcPr/>
                </a:tc>
                <a:tc>
                  <a:txBody>
                    <a:bodyPr/>
                    <a:lstStyle/>
                    <a:p>
                      <a:r>
                        <a:rPr lang="ro-RO" sz="1100" dirty="0" smtClean="0"/>
                        <a:t>Varchar2</a:t>
                      </a:r>
                      <a:endParaRPr lang="ro-RO" sz="1100" dirty="0"/>
                    </a:p>
                  </a:txBody>
                  <a:tcPr/>
                </a:tc>
                <a:tc>
                  <a:txBody>
                    <a:bodyPr/>
                    <a:lstStyle/>
                    <a:p>
                      <a:endParaRPr lang="ro-RO" sz="1100" dirty="0"/>
                    </a:p>
                  </a:txBody>
                  <a:tcPr/>
                </a:tc>
                <a:tc>
                  <a:txBody>
                    <a:bodyPr/>
                    <a:lstStyle/>
                    <a:p>
                      <a:r>
                        <a:rPr lang="ro-RO" sz="1100" dirty="0" smtClean="0"/>
                        <a:t>*</a:t>
                      </a:r>
                      <a:endParaRPr lang="ro-RO" sz="1100" dirty="0"/>
                    </a:p>
                  </a:txBody>
                  <a:tcPr/>
                </a:tc>
              </a:tr>
              <a:tr h="223244">
                <a:tc>
                  <a:txBody>
                    <a:bodyPr/>
                    <a:lstStyle/>
                    <a:p>
                      <a:r>
                        <a:rPr lang="ro-RO" sz="1100" dirty="0" smtClean="0"/>
                        <a:t>Adresa</a:t>
                      </a:r>
                      <a:endParaRPr lang="ro-RO" sz="1100" dirty="0"/>
                    </a:p>
                  </a:txBody>
                  <a:tcPr/>
                </a:tc>
                <a:tc>
                  <a:txBody>
                    <a:bodyPr/>
                    <a:lstStyle/>
                    <a:p>
                      <a:r>
                        <a:rPr lang="ro-RO" sz="1100" dirty="0" smtClean="0"/>
                        <a:t>Varchar2</a:t>
                      </a:r>
                      <a:endParaRPr lang="ro-RO" sz="1100" dirty="0"/>
                    </a:p>
                  </a:txBody>
                  <a:tcPr/>
                </a:tc>
                <a:tc>
                  <a:txBody>
                    <a:bodyPr/>
                    <a:lstStyle/>
                    <a:p>
                      <a:endParaRPr lang="ro-RO" sz="1100" dirty="0"/>
                    </a:p>
                  </a:txBody>
                  <a:tcPr/>
                </a:tc>
                <a:tc>
                  <a:txBody>
                    <a:bodyPr/>
                    <a:lstStyle/>
                    <a:p>
                      <a:r>
                        <a:rPr lang="ro-RO" sz="1100" dirty="0" smtClean="0"/>
                        <a:t>*</a:t>
                      </a:r>
                      <a:endParaRPr lang="ro-RO" sz="1100" dirty="0"/>
                    </a:p>
                  </a:txBody>
                  <a:tcPr/>
                </a:tc>
              </a:tr>
              <a:tr h="223244">
                <a:tc>
                  <a:txBody>
                    <a:bodyPr/>
                    <a:lstStyle/>
                    <a:p>
                      <a:r>
                        <a:rPr lang="ro-RO" sz="1100" dirty="0" smtClean="0"/>
                        <a:t>Data_</a:t>
                      </a:r>
                      <a:r>
                        <a:rPr lang="ro-RO" sz="1100" dirty="0" err="1" smtClean="0"/>
                        <a:t>nasteri</a:t>
                      </a:r>
                      <a:endParaRPr lang="ro-RO" sz="1100" dirty="0"/>
                    </a:p>
                  </a:txBody>
                  <a:tcPr/>
                </a:tc>
                <a:tc>
                  <a:txBody>
                    <a:bodyPr/>
                    <a:lstStyle/>
                    <a:p>
                      <a:r>
                        <a:rPr lang="ro-RO" sz="1100" dirty="0" smtClean="0"/>
                        <a:t>Date</a:t>
                      </a:r>
                      <a:endParaRPr lang="ro-RO" sz="1100" dirty="0"/>
                    </a:p>
                  </a:txBody>
                  <a:tcPr/>
                </a:tc>
                <a:tc>
                  <a:txBody>
                    <a:bodyPr/>
                    <a:lstStyle/>
                    <a:p>
                      <a:endParaRPr lang="ro-RO" sz="1100" dirty="0"/>
                    </a:p>
                  </a:txBody>
                  <a:tcPr/>
                </a:tc>
                <a:tc>
                  <a:txBody>
                    <a:bodyPr/>
                    <a:lstStyle/>
                    <a:p>
                      <a:r>
                        <a:rPr lang="ro-RO" sz="1100" dirty="0" smtClean="0"/>
                        <a:t>*</a:t>
                      </a:r>
                      <a:endParaRPr lang="ro-RO" sz="1100" dirty="0"/>
                    </a:p>
                  </a:txBody>
                  <a:tcPr/>
                </a:tc>
              </a:tr>
              <a:tr h="223244">
                <a:tc>
                  <a:txBody>
                    <a:bodyPr/>
                    <a:lstStyle/>
                    <a:p>
                      <a:r>
                        <a:rPr lang="ro-RO" sz="1100" dirty="0" smtClean="0"/>
                        <a:t>Bonus</a:t>
                      </a:r>
                      <a:endParaRPr lang="ro-RO" sz="1100" dirty="0"/>
                    </a:p>
                  </a:txBody>
                  <a:tcPr/>
                </a:tc>
                <a:tc>
                  <a:txBody>
                    <a:bodyPr/>
                    <a:lstStyle/>
                    <a:p>
                      <a:r>
                        <a:rPr lang="ro-RO" sz="1100" dirty="0" err="1" smtClean="0"/>
                        <a:t>Number</a:t>
                      </a:r>
                      <a:endParaRPr lang="ro-RO" sz="1100" dirty="0"/>
                    </a:p>
                  </a:txBody>
                  <a:tcPr/>
                </a:tc>
                <a:tc>
                  <a:txBody>
                    <a:bodyPr/>
                    <a:lstStyle/>
                    <a:p>
                      <a:endParaRPr lang="ro-RO" sz="1100" dirty="0"/>
                    </a:p>
                  </a:txBody>
                  <a:tcPr/>
                </a:tc>
                <a:tc>
                  <a:txBody>
                    <a:bodyPr/>
                    <a:lstStyle/>
                    <a:p>
                      <a:r>
                        <a:rPr lang="ro-RO" sz="1100" dirty="0" smtClean="0"/>
                        <a:t>*</a:t>
                      </a:r>
                      <a:endParaRPr lang="ro-RO" sz="1100" dirty="0"/>
                    </a:p>
                  </a:txBody>
                  <a:tcPr/>
                </a:tc>
              </a:tr>
              <a:tr h="223244">
                <a:tc>
                  <a:txBody>
                    <a:bodyPr/>
                    <a:lstStyle/>
                    <a:p>
                      <a:r>
                        <a:rPr lang="ro-RO" sz="1100" dirty="0" err="1" smtClean="0"/>
                        <a:t>Id</a:t>
                      </a:r>
                      <a:r>
                        <a:rPr lang="ro-RO" sz="1100" dirty="0" smtClean="0"/>
                        <a:t>_</a:t>
                      </a:r>
                      <a:r>
                        <a:rPr lang="ro-RO" sz="1100" dirty="0" err="1" smtClean="0"/>
                        <a:t>depart</a:t>
                      </a:r>
                      <a:r>
                        <a:rPr lang="ro-RO" sz="1100" dirty="0" smtClean="0"/>
                        <a:t>_condus</a:t>
                      </a:r>
                      <a:endParaRPr lang="ro-RO" sz="1100" dirty="0"/>
                    </a:p>
                  </a:txBody>
                  <a:tcPr/>
                </a:tc>
                <a:tc>
                  <a:txBody>
                    <a:bodyPr/>
                    <a:lstStyle/>
                    <a:p>
                      <a:r>
                        <a:rPr lang="ro-RO" sz="1100" dirty="0" err="1" smtClean="0"/>
                        <a:t>Number</a:t>
                      </a:r>
                      <a:endParaRPr lang="ro-RO" sz="1100" dirty="0"/>
                    </a:p>
                  </a:txBody>
                  <a:tcPr/>
                </a:tc>
                <a:tc>
                  <a:txBody>
                    <a:bodyPr/>
                    <a:lstStyle/>
                    <a:p>
                      <a:r>
                        <a:rPr lang="ro-RO" sz="1100" dirty="0" err="1" smtClean="0"/>
                        <a:t>Fk</a:t>
                      </a:r>
                      <a:endParaRPr lang="ro-RO" sz="1100" dirty="0"/>
                    </a:p>
                  </a:txBody>
                  <a:tcPr/>
                </a:tc>
                <a:tc>
                  <a:txBody>
                    <a:bodyPr/>
                    <a:lstStyle/>
                    <a:p>
                      <a:r>
                        <a:rPr lang="ro-RO" sz="1100" dirty="0" smtClean="0">
                          <a:latin typeface="Aharoni"/>
                          <a:cs typeface="Aharoni"/>
                        </a:rPr>
                        <a:t>°</a:t>
                      </a:r>
                      <a:endParaRPr lang="ro-RO" sz="1100" dirty="0"/>
                    </a:p>
                  </a:txBody>
                  <a:tcPr/>
                </a:tc>
              </a:tr>
              <a:tr h="223244">
                <a:tc>
                  <a:txBody>
                    <a:bodyPr/>
                    <a:lstStyle/>
                    <a:p>
                      <a:r>
                        <a:rPr lang="ro-RO" sz="1100" dirty="0" err="1" smtClean="0"/>
                        <a:t>Id</a:t>
                      </a:r>
                      <a:r>
                        <a:rPr lang="ro-RO" sz="1100" dirty="0" smtClean="0"/>
                        <a:t>_</a:t>
                      </a:r>
                      <a:r>
                        <a:rPr lang="ro-RO" sz="1100" dirty="0" err="1" smtClean="0"/>
                        <a:t>depart</a:t>
                      </a:r>
                      <a:endParaRPr lang="ro-RO" sz="1100" dirty="0"/>
                    </a:p>
                  </a:txBody>
                  <a:tcPr/>
                </a:tc>
                <a:tc>
                  <a:txBody>
                    <a:bodyPr/>
                    <a:lstStyle/>
                    <a:p>
                      <a:r>
                        <a:rPr lang="ro-RO" sz="1100" dirty="0" err="1" smtClean="0"/>
                        <a:t>number</a:t>
                      </a:r>
                      <a:endParaRPr lang="ro-RO" sz="1100" dirty="0"/>
                    </a:p>
                  </a:txBody>
                  <a:tcPr/>
                </a:tc>
                <a:tc>
                  <a:txBody>
                    <a:bodyPr/>
                    <a:lstStyle/>
                    <a:p>
                      <a:r>
                        <a:rPr lang="ro-RO" sz="1100" dirty="0" err="1" smtClean="0"/>
                        <a:t>Fk</a:t>
                      </a:r>
                      <a:endParaRPr lang="ro-RO" sz="1100" dirty="0"/>
                    </a:p>
                  </a:txBody>
                  <a:tcPr/>
                </a:tc>
                <a:tc>
                  <a:txBody>
                    <a:bodyPr/>
                    <a:lstStyle/>
                    <a:p>
                      <a:r>
                        <a:rPr lang="ro-RO" sz="1100" dirty="0" smtClean="0"/>
                        <a:t>*</a:t>
                      </a:r>
                      <a:endParaRPr lang="ro-RO" sz="1100" dirty="0"/>
                    </a:p>
                  </a:txBody>
                  <a:tcPr/>
                </a:tc>
              </a:tr>
            </a:tbl>
          </a:graphicData>
        </a:graphic>
      </p:graphicFrame>
      <p:graphicFrame>
        <p:nvGraphicFramePr>
          <p:cNvPr id="7" name="Tabel 6"/>
          <p:cNvGraphicFramePr>
            <a:graphicFrameLocks noGrp="1"/>
          </p:cNvGraphicFramePr>
          <p:nvPr/>
        </p:nvGraphicFramePr>
        <p:xfrm>
          <a:off x="357158" y="4500570"/>
          <a:ext cx="6096000" cy="2240280"/>
        </p:xfrm>
        <a:graphic>
          <a:graphicData uri="http://schemas.openxmlformats.org/drawingml/2006/table">
            <a:tbl>
              <a:tblPr firstRow="1" bandRow="1">
                <a:tableStyleId>{5C22544A-7EE6-4342-B048-85BDC9FD1C3A}</a:tableStyleId>
              </a:tblPr>
              <a:tblGrid>
                <a:gridCol w="1524000"/>
                <a:gridCol w="1524000"/>
                <a:gridCol w="1524000"/>
                <a:gridCol w="1524000"/>
              </a:tblGrid>
              <a:tr h="385898">
                <a:tc>
                  <a:txBody>
                    <a:bodyPr/>
                    <a:lstStyle/>
                    <a:p>
                      <a:r>
                        <a:rPr lang="ro-RO" sz="1100" dirty="0" smtClean="0"/>
                        <a:t>NUMELE COLOANEI</a:t>
                      </a:r>
                      <a:endParaRPr lang="ro-RO" sz="1100" dirty="0"/>
                    </a:p>
                  </a:txBody>
                  <a:tcPr/>
                </a:tc>
                <a:tc>
                  <a:txBody>
                    <a:bodyPr/>
                    <a:lstStyle/>
                    <a:p>
                      <a:r>
                        <a:rPr lang="ro-RO" sz="1100" dirty="0" smtClean="0"/>
                        <a:t>TIP</a:t>
                      </a:r>
                      <a:endParaRPr lang="ro-RO" sz="1100" dirty="0"/>
                    </a:p>
                  </a:txBody>
                  <a:tcPr/>
                </a:tc>
                <a:tc>
                  <a:txBody>
                    <a:bodyPr/>
                    <a:lstStyle/>
                    <a:p>
                      <a:r>
                        <a:rPr lang="ro-RO" sz="1100" dirty="0" smtClean="0"/>
                        <a:t>TIP CHEIE</a:t>
                      </a:r>
                      <a:endParaRPr lang="ro-RO" sz="1100" dirty="0"/>
                    </a:p>
                  </a:txBody>
                  <a:tcPr/>
                </a:tc>
                <a:tc>
                  <a:txBody>
                    <a:bodyPr/>
                    <a:lstStyle/>
                    <a:p>
                      <a:r>
                        <a:rPr lang="ro-RO" sz="1100" dirty="0" smtClean="0"/>
                        <a:t>OPTIONALITATE</a:t>
                      </a:r>
                      <a:endParaRPr lang="ro-RO" sz="1100" dirty="0"/>
                    </a:p>
                  </a:txBody>
                  <a:tcPr/>
                </a:tc>
              </a:tr>
              <a:tr h="234295">
                <a:tc>
                  <a:txBody>
                    <a:bodyPr/>
                    <a:lstStyle/>
                    <a:p>
                      <a:r>
                        <a:rPr lang="ro-RO" sz="1100" dirty="0" err="1" smtClean="0"/>
                        <a:t>Id</a:t>
                      </a:r>
                      <a:r>
                        <a:rPr lang="ro-RO" sz="1100" dirty="0" smtClean="0"/>
                        <a:t>_angajat</a:t>
                      </a:r>
                      <a:endParaRPr lang="ro-RO" sz="1100" dirty="0"/>
                    </a:p>
                  </a:txBody>
                  <a:tcPr/>
                </a:tc>
                <a:tc>
                  <a:txBody>
                    <a:bodyPr/>
                    <a:lstStyle/>
                    <a:p>
                      <a:r>
                        <a:rPr lang="ro-RO" sz="1100" dirty="0" err="1" smtClean="0"/>
                        <a:t>Number</a:t>
                      </a:r>
                      <a:endParaRPr lang="ro-RO" sz="1100" dirty="0"/>
                    </a:p>
                  </a:txBody>
                  <a:tcPr/>
                </a:tc>
                <a:tc>
                  <a:txBody>
                    <a:bodyPr/>
                    <a:lstStyle/>
                    <a:p>
                      <a:r>
                        <a:rPr lang="ro-RO" sz="1100" dirty="0" err="1" smtClean="0"/>
                        <a:t>Pk</a:t>
                      </a:r>
                      <a:endParaRPr lang="ro-RO" sz="1100" dirty="0"/>
                    </a:p>
                  </a:txBody>
                  <a:tcPr/>
                </a:tc>
                <a:tc>
                  <a:txBody>
                    <a:bodyPr/>
                    <a:lstStyle/>
                    <a:p>
                      <a:r>
                        <a:rPr lang="ro-RO" sz="1100" dirty="0" smtClean="0"/>
                        <a:t>*</a:t>
                      </a:r>
                      <a:endParaRPr lang="ro-RO" sz="1100" dirty="0"/>
                    </a:p>
                  </a:txBody>
                  <a:tcPr/>
                </a:tc>
              </a:tr>
              <a:tr h="234295">
                <a:tc>
                  <a:txBody>
                    <a:bodyPr/>
                    <a:lstStyle/>
                    <a:p>
                      <a:r>
                        <a:rPr lang="ro-RO" sz="1100" dirty="0" smtClean="0"/>
                        <a:t>Nume</a:t>
                      </a:r>
                      <a:endParaRPr lang="ro-RO" sz="1100" dirty="0"/>
                    </a:p>
                  </a:txBody>
                  <a:tcPr/>
                </a:tc>
                <a:tc>
                  <a:txBody>
                    <a:bodyPr/>
                    <a:lstStyle/>
                    <a:p>
                      <a:r>
                        <a:rPr lang="ro-RO" sz="1100" dirty="0" smtClean="0"/>
                        <a:t>Varchar2</a:t>
                      </a:r>
                      <a:endParaRPr lang="ro-RO" sz="1100" dirty="0"/>
                    </a:p>
                  </a:txBody>
                  <a:tcPr/>
                </a:tc>
                <a:tc>
                  <a:txBody>
                    <a:bodyPr/>
                    <a:lstStyle/>
                    <a:p>
                      <a:endParaRPr lang="ro-RO" sz="1100" dirty="0"/>
                    </a:p>
                  </a:txBody>
                  <a:tcPr/>
                </a:tc>
                <a:tc>
                  <a:txBody>
                    <a:bodyPr/>
                    <a:lstStyle/>
                    <a:p>
                      <a:r>
                        <a:rPr lang="ro-RO" sz="1100" dirty="0" smtClean="0"/>
                        <a:t>*</a:t>
                      </a:r>
                      <a:endParaRPr lang="ro-RO" sz="1100" dirty="0"/>
                    </a:p>
                  </a:txBody>
                  <a:tcPr/>
                </a:tc>
              </a:tr>
              <a:tr h="234295">
                <a:tc>
                  <a:txBody>
                    <a:bodyPr/>
                    <a:lstStyle/>
                    <a:p>
                      <a:r>
                        <a:rPr lang="ro-RO" sz="1100" dirty="0" smtClean="0"/>
                        <a:t>Adresa</a:t>
                      </a:r>
                      <a:endParaRPr lang="ro-RO" sz="1100" dirty="0"/>
                    </a:p>
                  </a:txBody>
                  <a:tcPr/>
                </a:tc>
                <a:tc>
                  <a:txBody>
                    <a:bodyPr/>
                    <a:lstStyle/>
                    <a:p>
                      <a:r>
                        <a:rPr lang="ro-RO" sz="1100" dirty="0" smtClean="0"/>
                        <a:t>Varchar2</a:t>
                      </a:r>
                      <a:endParaRPr lang="ro-RO" sz="1100" dirty="0"/>
                    </a:p>
                  </a:txBody>
                  <a:tcPr/>
                </a:tc>
                <a:tc>
                  <a:txBody>
                    <a:bodyPr/>
                    <a:lstStyle/>
                    <a:p>
                      <a:endParaRPr lang="ro-RO" sz="1100" dirty="0"/>
                    </a:p>
                  </a:txBody>
                  <a:tcPr/>
                </a:tc>
                <a:tc>
                  <a:txBody>
                    <a:bodyPr/>
                    <a:lstStyle/>
                    <a:p>
                      <a:r>
                        <a:rPr lang="ro-RO" sz="1100" dirty="0" smtClean="0"/>
                        <a:t>*</a:t>
                      </a:r>
                      <a:endParaRPr lang="ro-RO" sz="1100" dirty="0"/>
                    </a:p>
                  </a:txBody>
                  <a:tcPr/>
                </a:tc>
              </a:tr>
              <a:tr h="234295">
                <a:tc>
                  <a:txBody>
                    <a:bodyPr/>
                    <a:lstStyle/>
                    <a:p>
                      <a:r>
                        <a:rPr lang="ro-RO" sz="1100" dirty="0" smtClean="0"/>
                        <a:t>Data_</a:t>
                      </a:r>
                      <a:r>
                        <a:rPr lang="ro-RO" sz="1100" dirty="0" err="1" smtClean="0"/>
                        <a:t>nasterii</a:t>
                      </a:r>
                      <a:endParaRPr lang="ro-RO" sz="1100" dirty="0"/>
                    </a:p>
                  </a:txBody>
                  <a:tcPr/>
                </a:tc>
                <a:tc>
                  <a:txBody>
                    <a:bodyPr/>
                    <a:lstStyle/>
                    <a:p>
                      <a:r>
                        <a:rPr lang="ro-RO" sz="1100" dirty="0" smtClean="0"/>
                        <a:t>Data</a:t>
                      </a:r>
                      <a:endParaRPr lang="ro-RO" sz="1100" dirty="0"/>
                    </a:p>
                  </a:txBody>
                  <a:tcPr/>
                </a:tc>
                <a:tc>
                  <a:txBody>
                    <a:bodyPr/>
                    <a:lstStyle/>
                    <a:p>
                      <a:endParaRPr lang="ro-RO" sz="1100" dirty="0"/>
                    </a:p>
                  </a:txBody>
                  <a:tcPr/>
                </a:tc>
                <a:tc>
                  <a:txBody>
                    <a:bodyPr/>
                    <a:lstStyle/>
                    <a:p>
                      <a:r>
                        <a:rPr lang="ro-RO" sz="1100" dirty="0" smtClean="0"/>
                        <a:t>*</a:t>
                      </a:r>
                      <a:endParaRPr lang="ro-RO" sz="1100" dirty="0"/>
                    </a:p>
                  </a:txBody>
                  <a:tcPr/>
                </a:tc>
              </a:tr>
              <a:tr h="234295">
                <a:tc>
                  <a:txBody>
                    <a:bodyPr/>
                    <a:lstStyle/>
                    <a:p>
                      <a:r>
                        <a:rPr lang="ro-RO" sz="1100" dirty="0" err="1" smtClean="0"/>
                        <a:t>Id</a:t>
                      </a:r>
                      <a:r>
                        <a:rPr lang="ro-RO" sz="1100" dirty="0" smtClean="0"/>
                        <a:t>_departament</a:t>
                      </a:r>
                      <a:endParaRPr lang="ro-RO" sz="1100" dirty="0"/>
                    </a:p>
                  </a:txBody>
                  <a:tcPr/>
                </a:tc>
                <a:tc>
                  <a:txBody>
                    <a:bodyPr/>
                    <a:lstStyle/>
                    <a:p>
                      <a:r>
                        <a:rPr lang="ro-RO" sz="1100" dirty="0" err="1" smtClean="0"/>
                        <a:t>Number</a:t>
                      </a:r>
                      <a:endParaRPr lang="ro-RO" sz="1100" dirty="0"/>
                    </a:p>
                  </a:txBody>
                  <a:tcPr/>
                </a:tc>
                <a:tc>
                  <a:txBody>
                    <a:bodyPr/>
                    <a:lstStyle/>
                    <a:p>
                      <a:r>
                        <a:rPr lang="ro-RO" sz="1100" dirty="0" err="1" smtClean="0"/>
                        <a:t>Fk</a:t>
                      </a:r>
                      <a:endParaRPr lang="ro-RO" sz="1100" dirty="0"/>
                    </a:p>
                  </a:txBody>
                  <a:tcPr/>
                </a:tc>
                <a:tc>
                  <a:txBody>
                    <a:bodyPr/>
                    <a:lstStyle/>
                    <a:p>
                      <a:r>
                        <a:rPr lang="ro-RO" sz="1100" dirty="0" smtClean="0"/>
                        <a:t>*</a:t>
                      </a:r>
                      <a:endParaRPr lang="ro-RO" sz="1100" dirty="0"/>
                    </a:p>
                  </a:txBody>
                  <a:tcPr/>
                </a:tc>
              </a:tr>
              <a:tr h="234295">
                <a:tc>
                  <a:txBody>
                    <a:bodyPr/>
                    <a:lstStyle/>
                    <a:p>
                      <a:r>
                        <a:rPr lang="ro-RO" sz="1100" dirty="0" smtClean="0"/>
                        <a:t>Zona_</a:t>
                      </a:r>
                      <a:r>
                        <a:rPr lang="ro-RO" sz="1100" dirty="0" err="1" smtClean="0"/>
                        <a:t>vanzari</a:t>
                      </a:r>
                      <a:endParaRPr lang="ro-RO" sz="1100" dirty="0"/>
                    </a:p>
                  </a:txBody>
                  <a:tcPr/>
                </a:tc>
                <a:tc>
                  <a:txBody>
                    <a:bodyPr/>
                    <a:lstStyle/>
                    <a:p>
                      <a:r>
                        <a:rPr lang="ro-RO" sz="1100" dirty="0" smtClean="0"/>
                        <a:t>Varchar2</a:t>
                      </a:r>
                      <a:endParaRPr lang="ro-RO" sz="1100" dirty="0"/>
                    </a:p>
                  </a:txBody>
                  <a:tcPr/>
                </a:tc>
                <a:tc>
                  <a:txBody>
                    <a:bodyPr/>
                    <a:lstStyle/>
                    <a:p>
                      <a:endParaRPr lang="ro-RO" sz="1100" dirty="0"/>
                    </a:p>
                  </a:txBody>
                  <a:tcPr/>
                </a:tc>
                <a:tc>
                  <a:txBody>
                    <a:bodyPr/>
                    <a:lstStyle/>
                    <a:p>
                      <a:r>
                        <a:rPr lang="ro-RO" sz="1100" dirty="0" smtClean="0"/>
                        <a:t>*</a:t>
                      </a:r>
                      <a:endParaRPr lang="ro-RO" sz="1100" dirty="0"/>
                    </a:p>
                  </a:txBody>
                  <a:tcPr/>
                </a:tc>
              </a:tr>
              <a:tr h="234295">
                <a:tc>
                  <a:txBody>
                    <a:bodyPr/>
                    <a:lstStyle/>
                    <a:p>
                      <a:r>
                        <a:rPr lang="ro-RO" sz="1100" dirty="0" smtClean="0"/>
                        <a:t>Permis conducere</a:t>
                      </a:r>
                      <a:endParaRPr lang="ro-RO" sz="1100" dirty="0"/>
                    </a:p>
                  </a:txBody>
                  <a:tcPr/>
                </a:tc>
                <a:tc>
                  <a:txBody>
                    <a:bodyPr/>
                    <a:lstStyle/>
                    <a:p>
                      <a:r>
                        <a:rPr lang="ro-RO" sz="1100" dirty="0" smtClean="0"/>
                        <a:t>varchar2</a:t>
                      </a:r>
                      <a:endParaRPr lang="ro-RO" sz="1100" dirty="0"/>
                    </a:p>
                  </a:txBody>
                  <a:tcPr/>
                </a:tc>
                <a:tc>
                  <a:txBody>
                    <a:bodyPr/>
                    <a:lstStyle/>
                    <a:p>
                      <a:endParaRPr lang="ro-RO" sz="1100"/>
                    </a:p>
                  </a:txBody>
                  <a:tcPr/>
                </a:tc>
                <a:tc>
                  <a:txBody>
                    <a:bodyPr/>
                    <a:lstStyle/>
                    <a:p>
                      <a:r>
                        <a:rPr lang="ro-RO" sz="1100" dirty="0" smtClean="0"/>
                        <a:t>*</a:t>
                      </a:r>
                      <a:endParaRPr lang="ro-RO" sz="1100" dirty="0"/>
                    </a:p>
                  </a:txBody>
                  <a:tcPr/>
                </a:tc>
              </a:tr>
            </a:tbl>
          </a:graphicData>
        </a:graphic>
      </p:graphicFrame>
    </p:spTree>
  </p:cSld>
  <p:clrMapOvr>
    <a:masterClrMapping/>
  </p:clrMapOvr>
  <p:transition>
    <p:split orient="vert" dir="in"/>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title"/>
          </p:nvPr>
        </p:nvSpPr>
        <p:spPr>
          <a:xfrm>
            <a:off x="1435608" y="274638"/>
            <a:ext cx="7498080" cy="439718"/>
          </a:xfrm>
        </p:spPr>
        <p:txBody>
          <a:bodyPr>
            <a:normAutofit fontScale="90000"/>
          </a:bodyPr>
          <a:lstStyle/>
          <a:p>
            <a:endParaRPr lang="ro-RO" dirty="0"/>
          </a:p>
        </p:txBody>
      </p:sp>
      <p:sp>
        <p:nvSpPr>
          <p:cNvPr id="3" name="Substituent conținut 2"/>
          <p:cNvSpPr>
            <a:spLocks noGrp="1"/>
          </p:cNvSpPr>
          <p:nvPr>
            <p:ph idx="1"/>
          </p:nvPr>
        </p:nvSpPr>
        <p:spPr>
          <a:xfrm>
            <a:off x="1435608" y="714356"/>
            <a:ext cx="7498080" cy="5534044"/>
          </a:xfrm>
        </p:spPr>
        <p:txBody>
          <a:bodyPr>
            <a:normAutofit fontScale="62500" lnSpcReduction="20000"/>
          </a:bodyPr>
          <a:lstStyle/>
          <a:p>
            <a:pPr>
              <a:buNone/>
            </a:pPr>
            <a:r>
              <a:rPr lang="ro-RO" sz="2500" dirty="0" smtClean="0"/>
              <a:t>Varianta 3. Vom crea o singura tabela pentru </a:t>
            </a:r>
            <a:r>
              <a:rPr lang="ro-RO" sz="2500" dirty="0" err="1" smtClean="0"/>
              <a:t>supertip.Aceasta</a:t>
            </a:r>
            <a:r>
              <a:rPr lang="ro-RO" sz="2500" dirty="0" smtClean="0"/>
              <a:t> tabela va </a:t>
            </a:r>
            <a:r>
              <a:rPr lang="ro-RO" sz="2500" dirty="0" err="1" smtClean="0"/>
              <a:t>contine</a:t>
            </a:r>
            <a:r>
              <a:rPr lang="ro-RO" sz="2500" dirty="0" smtClean="0"/>
              <a:t> toate coloanele </a:t>
            </a:r>
            <a:r>
              <a:rPr lang="ro-RO" sz="2500" dirty="0" err="1" smtClean="0"/>
              <a:t>coresunzatoare</a:t>
            </a:r>
            <a:r>
              <a:rPr lang="ro-RO" sz="2500" dirty="0" smtClean="0"/>
              <a:t> atributelor de la nivelul </a:t>
            </a:r>
            <a:r>
              <a:rPr lang="ro-RO" sz="2500" dirty="0" err="1" smtClean="0"/>
              <a:t>supertipului</a:t>
            </a:r>
            <a:r>
              <a:rPr lang="ro-RO" sz="2500" dirty="0" smtClean="0"/>
              <a:t>,dar si toate coloanele </a:t>
            </a:r>
            <a:r>
              <a:rPr lang="ro-RO" sz="2500" dirty="0" err="1" smtClean="0"/>
              <a:t>corespunzatoare</a:t>
            </a:r>
            <a:r>
              <a:rPr lang="ro-RO" sz="2500" dirty="0" smtClean="0"/>
              <a:t> tuturor atributelor din </a:t>
            </a:r>
            <a:r>
              <a:rPr lang="ro-RO" sz="2500" dirty="0" err="1" smtClean="0"/>
              <a:t>subtipurile.Atributele</a:t>
            </a:r>
            <a:r>
              <a:rPr lang="ro-RO" sz="2500" dirty="0" smtClean="0"/>
              <a:t> de la nivelul </a:t>
            </a:r>
            <a:r>
              <a:rPr lang="ro-RO" sz="2500" dirty="0" err="1" smtClean="0"/>
              <a:t>supertipului</a:t>
            </a:r>
            <a:r>
              <a:rPr lang="ro-RO" sz="2500" dirty="0" smtClean="0"/>
              <a:t> </a:t>
            </a:r>
            <a:r>
              <a:rPr lang="ro-RO" sz="2500" dirty="0" err="1" smtClean="0"/>
              <a:t>isi</a:t>
            </a:r>
            <a:r>
              <a:rPr lang="ro-RO" sz="2500" dirty="0" smtClean="0"/>
              <a:t> vor </a:t>
            </a:r>
            <a:r>
              <a:rPr lang="ro-RO" sz="2500" dirty="0" err="1" smtClean="0"/>
              <a:t>pastra</a:t>
            </a:r>
            <a:r>
              <a:rPr lang="ro-RO" sz="2500" dirty="0" smtClean="0"/>
              <a:t> </a:t>
            </a:r>
            <a:r>
              <a:rPr lang="ro-RO" sz="2500" dirty="0" err="1" smtClean="0"/>
              <a:t>optionalitatea</a:t>
            </a:r>
            <a:r>
              <a:rPr lang="ro-RO" sz="2500" dirty="0" smtClean="0"/>
              <a:t>, </a:t>
            </a:r>
            <a:r>
              <a:rPr lang="ro-RO" sz="2500" dirty="0" err="1" smtClean="0"/>
              <a:t>insa</a:t>
            </a:r>
            <a:r>
              <a:rPr lang="ro-RO" sz="2500" dirty="0" smtClean="0"/>
              <a:t> atributele de la nivelul subtipurilor, vor fi toate introduse in tabela, dar vor fi toate </a:t>
            </a:r>
            <a:r>
              <a:rPr lang="ro-RO" sz="2500" dirty="0" err="1" smtClean="0"/>
              <a:t>optionale</a:t>
            </a:r>
            <a:r>
              <a:rPr lang="ro-RO" sz="2500" dirty="0" smtClean="0"/>
              <a:t>. </a:t>
            </a:r>
          </a:p>
          <a:p>
            <a:pPr>
              <a:buNone/>
            </a:pPr>
            <a:r>
              <a:rPr lang="ro-RO" sz="2600" dirty="0" smtClean="0"/>
              <a:t>TABELA ANGAJATI  </a:t>
            </a:r>
          </a:p>
          <a:p>
            <a:pPr>
              <a:buNone/>
            </a:pPr>
            <a:r>
              <a:rPr lang="ro-RO" sz="3500" dirty="0" smtClean="0"/>
              <a:t> </a:t>
            </a:r>
          </a:p>
          <a:p>
            <a:pPr>
              <a:buNone/>
            </a:pPr>
            <a:r>
              <a:rPr lang="ro-RO" sz="1600" dirty="0" smtClean="0"/>
              <a:t> </a:t>
            </a:r>
          </a:p>
          <a:p>
            <a:pPr>
              <a:buNone/>
            </a:pPr>
            <a:r>
              <a:rPr lang="ro-RO" sz="1600" dirty="0" smtClean="0"/>
              <a:t> </a:t>
            </a:r>
          </a:p>
          <a:p>
            <a:pPr>
              <a:buNone/>
            </a:pPr>
            <a:r>
              <a:rPr lang="ro-RO" sz="1600" dirty="0" smtClean="0"/>
              <a:t> </a:t>
            </a:r>
          </a:p>
          <a:p>
            <a:pPr>
              <a:buNone/>
            </a:pPr>
            <a:r>
              <a:rPr lang="ro-RO" sz="1600" dirty="0" smtClean="0"/>
              <a:t> </a:t>
            </a:r>
          </a:p>
          <a:p>
            <a:pPr>
              <a:buNone/>
            </a:pPr>
            <a:r>
              <a:rPr lang="ro-RO" sz="1600" dirty="0" smtClean="0"/>
              <a:t> </a:t>
            </a:r>
          </a:p>
          <a:p>
            <a:pPr>
              <a:buNone/>
            </a:pPr>
            <a:r>
              <a:rPr lang="ro-RO" sz="1600" dirty="0" smtClean="0"/>
              <a:t> </a:t>
            </a:r>
          </a:p>
          <a:p>
            <a:pPr>
              <a:buNone/>
            </a:pPr>
            <a:r>
              <a:rPr lang="ro-RO" sz="1600" dirty="0" smtClean="0"/>
              <a:t> </a:t>
            </a:r>
          </a:p>
          <a:p>
            <a:pPr>
              <a:buNone/>
            </a:pPr>
            <a:r>
              <a:rPr lang="ro-RO" sz="1600" dirty="0" smtClean="0"/>
              <a:t> </a:t>
            </a:r>
          </a:p>
          <a:p>
            <a:pPr>
              <a:buNone/>
            </a:pPr>
            <a:r>
              <a:rPr lang="ro-RO" sz="1600" dirty="0" smtClean="0"/>
              <a:t> </a:t>
            </a:r>
          </a:p>
          <a:p>
            <a:pPr>
              <a:buNone/>
            </a:pPr>
            <a:r>
              <a:rPr lang="ro-RO" sz="1600" dirty="0" smtClean="0"/>
              <a:t> </a:t>
            </a:r>
          </a:p>
          <a:p>
            <a:pPr>
              <a:buNone/>
            </a:pPr>
            <a:r>
              <a:rPr lang="ro-RO" sz="1600" dirty="0" smtClean="0"/>
              <a:t> </a:t>
            </a:r>
          </a:p>
          <a:p>
            <a:pPr>
              <a:buNone/>
            </a:pPr>
            <a:r>
              <a:rPr lang="ro-RO" sz="1600" dirty="0" smtClean="0"/>
              <a:t> </a:t>
            </a:r>
          </a:p>
          <a:p>
            <a:pPr>
              <a:buNone/>
            </a:pPr>
            <a:r>
              <a:rPr lang="ro-RO" sz="1600" dirty="0" smtClean="0"/>
              <a:t> </a:t>
            </a:r>
          </a:p>
          <a:p>
            <a:pPr>
              <a:buNone/>
            </a:pPr>
            <a:r>
              <a:rPr lang="ro-RO" sz="1600" dirty="0" smtClean="0"/>
              <a:t> </a:t>
            </a:r>
          </a:p>
          <a:p>
            <a:pPr>
              <a:buNone/>
            </a:pPr>
            <a:r>
              <a:rPr lang="ro-RO" sz="1600" dirty="0" smtClean="0"/>
              <a:t>  </a:t>
            </a:r>
          </a:p>
          <a:p>
            <a:pPr>
              <a:buNone/>
            </a:pPr>
            <a:r>
              <a:rPr lang="ro-RO" sz="2600" dirty="0" smtClean="0"/>
              <a:t>TABELA ANGAJATI </a:t>
            </a:r>
          </a:p>
          <a:p>
            <a:pPr>
              <a:buNone/>
            </a:pPr>
            <a:endParaRPr lang="ro-RO" sz="3500" dirty="0"/>
          </a:p>
        </p:txBody>
      </p:sp>
      <p:graphicFrame>
        <p:nvGraphicFramePr>
          <p:cNvPr id="4" name="Tabel 3"/>
          <p:cNvGraphicFramePr>
            <a:graphicFrameLocks noGrp="1"/>
          </p:cNvGraphicFramePr>
          <p:nvPr/>
        </p:nvGraphicFramePr>
        <p:xfrm>
          <a:off x="1571604" y="2071678"/>
          <a:ext cx="6096000" cy="3017520"/>
        </p:xfrm>
        <a:graphic>
          <a:graphicData uri="http://schemas.openxmlformats.org/drawingml/2006/table">
            <a:tbl>
              <a:tblPr firstRow="1" bandRow="1">
                <a:tableStyleId>{5C22544A-7EE6-4342-B048-85BDC9FD1C3A}</a:tableStyleId>
              </a:tblPr>
              <a:tblGrid>
                <a:gridCol w="1524000"/>
                <a:gridCol w="1524000"/>
                <a:gridCol w="1524000"/>
                <a:gridCol w="1524000"/>
              </a:tblGrid>
              <a:tr h="403468">
                <a:tc>
                  <a:txBody>
                    <a:bodyPr/>
                    <a:lstStyle/>
                    <a:p>
                      <a:r>
                        <a:rPr lang="ro-RO" sz="1100" dirty="0" smtClean="0"/>
                        <a:t>NUMELE COLOANEI</a:t>
                      </a:r>
                      <a:endParaRPr lang="ro-RO" sz="1100" dirty="0"/>
                    </a:p>
                  </a:txBody>
                  <a:tcPr/>
                </a:tc>
                <a:tc>
                  <a:txBody>
                    <a:bodyPr/>
                    <a:lstStyle/>
                    <a:p>
                      <a:r>
                        <a:rPr lang="ro-RO" sz="1100" dirty="0" smtClean="0"/>
                        <a:t>TIP</a:t>
                      </a:r>
                      <a:endParaRPr lang="ro-RO" sz="1100" dirty="0"/>
                    </a:p>
                  </a:txBody>
                  <a:tcPr/>
                </a:tc>
                <a:tc>
                  <a:txBody>
                    <a:bodyPr/>
                    <a:lstStyle/>
                    <a:p>
                      <a:r>
                        <a:rPr lang="ro-RO" sz="1100" dirty="0" smtClean="0"/>
                        <a:t>TIP CHEIE</a:t>
                      </a:r>
                      <a:endParaRPr lang="ro-RO" sz="1100" dirty="0"/>
                    </a:p>
                  </a:txBody>
                  <a:tcPr/>
                </a:tc>
                <a:tc>
                  <a:txBody>
                    <a:bodyPr/>
                    <a:lstStyle/>
                    <a:p>
                      <a:r>
                        <a:rPr lang="ro-RO" sz="1100" dirty="0" smtClean="0"/>
                        <a:t>OPTIONALITATE</a:t>
                      </a:r>
                      <a:endParaRPr lang="ro-RO" sz="1100" dirty="0"/>
                    </a:p>
                  </a:txBody>
                  <a:tcPr/>
                </a:tc>
              </a:tr>
              <a:tr h="238261">
                <a:tc>
                  <a:txBody>
                    <a:bodyPr/>
                    <a:lstStyle/>
                    <a:p>
                      <a:r>
                        <a:rPr lang="ro-RO" sz="1100" dirty="0" err="1" smtClean="0"/>
                        <a:t>Id</a:t>
                      </a:r>
                      <a:r>
                        <a:rPr lang="ro-RO" sz="1100" dirty="0" smtClean="0"/>
                        <a:t>_angajat</a:t>
                      </a:r>
                      <a:endParaRPr lang="ro-RO" sz="1100" dirty="0"/>
                    </a:p>
                  </a:txBody>
                  <a:tcPr/>
                </a:tc>
                <a:tc>
                  <a:txBody>
                    <a:bodyPr/>
                    <a:lstStyle/>
                    <a:p>
                      <a:r>
                        <a:rPr lang="ro-RO" sz="1100" dirty="0" err="1" smtClean="0"/>
                        <a:t>Number</a:t>
                      </a:r>
                      <a:endParaRPr lang="ro-RO" sz="1100" dirty="0"/>
                    </a:p>
                  </a:txBody>
                  <a:tcPr/>
                </a:tc>
                <a:tc>
                  <a:txBody>
                    <a:bodyPr/>
                    <a:lstStyle/>
                    <a:p>
                      <a:r>
                        <a:rPr lang="ro-RO" sz="1100" dirty="0" err="1" smtClean="0"/>
                        <a:t>Pk</a:t>
                      </a:r>
                      <a:endParaRPr lang="ro-RO" sz="1100" dirty="0"/>
                    </a:p>
                  </a:txBody>
                  <a:tcPr/>
                </a:tc>
                <a:tc>
                  <a:txBody>
                    <a:bodyPr/>
                    <a:lstStyle/>
                    <a:p>
                      <a:r>
                        <a:rPr lang="ro-RO" sz="1100" dirty="0" smtClean="0"/>
                        <a:t>*</a:t>
                      </a:r>
                      <a:endParaRPr lang="ro-RO" sz="1100" dirty="0"/>
                    </a:p>
                  </a:txBody>
                  <a:tcPr/>
                </a:tc>
              </a:tr>
              <a:tr h="238261">
                <a:tc>
                  <a:txBody>
                    <a:bodyPr/>
                    <a:lstStyle/>
                    <a:p>
                      <a:r>
                        <a:rPr lang="ro-RO" sz="1100" dirty="0" smtClean="0"/>
                        <a:t>Nume</a:t>
                      </a:r>
                      <a:endParaRPr lang="ro-RO" sz="1100" dirty="0"/>
                    </a:p>
                  </a:txBody>
                  <a:tcPr/>
                </a:tc>
                <a:tc>
                  <a:txBody>
                    <a:bodyPr/>
                    <a:lstStyle/>
                    <a:p>
                      <a:r>
                        <a:rPr lang="ro-RO" sz="1100" dirty="0" smtClean="0"/>
                        <a:t>Varchar2</a:t>
                      </a:r>
                      <a:endParaRPr lang="ro-RO" sz="1100" dirty="0"/>
                    </a:p>
                  </a:txBody>
                  <a:tcPr/>
                </a:tc>
                <a:tc>
                  <a:txBody>
                    <a:bodyPr/>
                    <a:lstStyle/>
                    <a:p>
                      <a:endParaRPr lang="ro-RO" sz="1100" dirty="0"/>
                    </a:p>
                  </a:txBody>
                  <a:tcPr/>
                </a:tc>
                <a:tc>
                  <a:txBody>
                    <a:bodyPr/>
                    <a:lstStyle/>
                    <a:p>
                      <a:r>
                        <a:rPr lang="ro-RO" sz="1100" dirty="0" smtClean="0"/>
                        <a:t>*</a:t>
                      </a:r>
                      <a:endParaRPr lang="ro-RO" sz="1100" dirty="0"/>
                    </a:p>
                  </a:txBody>
                  <a:tcPr/>
                </a:tc>
              </a:tr>
              <a:tr h="238261">
                <a:tc>
                  <a:txBody>
                    <a:bodyPr/>
                    <a:lstStyle/>
                    <a:p>
                      <a:r>
                        <a:rPr lang="ro-RO" sz="1100" dirty="0" smtClean="0"/>
                        <a:t>Adresa</a:t>
                      </a:r>
                      <a:endParaRPr lang="ro-RO" sz="1100" dirty="0"/>
                    </a:p>
                  </a:txBody>
                  <a:tcPr/>
                </a:tc>
                <a:tc>
                  <a:txBody>
                    <a:bodyPr/>
                    <a:lstStyle/>
                    <a:p>
                      <a:r>
                        <a:rPr lang="ro-RO" sz="1100" dirty="0" smtClean="0"/>
                        <a:t>Varchar2</a:t>
                      </a:r>
                      <a:endParaRPr lang="ro-RO" sz="1100" dirty="0"/>
                    </a:p>
                  </a:txBody>
                  <a:tcPr/>
                </a:tc>
                <a:tc>
                  <a:txBody>
                    <a:bodyPr/>
                    <a:lstStyle/>
                    <a:p>
                      <a:endParaRPr lang="ro-RO" sz="1100" dirty="0"/>
                    </a:p>
                  </a:txBody>
                  <a:tcPr/>
                </a:tc>
                <a:tc>
                  <a:txBody>
                    <a:bodyPr/>
                    <a:lstStyle/>
                    <a:p>
                      <a:r>
                        <a:rPr lang="ro-RO" sz="1100" dirty="0" smtClean="0"/>
                        <a:t>*</a:t>
                      </a:r>
                      <a:endParaRPr lang="ro-RO" sz="1100" dirty="0"/>
                    </a:p>
                  </a:txBody>
                  <a:tcPr/>
                </a:tc>
              </a:tr>
              <a:tr h="238261">
                <a:tc>
                  <a:txBody>
                    <a:bodyPr/>
                    <a:lstStyle/>
                    <a:p>
                      <a:r>
                        <a:rPr lang="ro-RO" sz="1100" dirty="0" err="1" smtClean="0"/>
                        <a:t>Id</a:t>
                      </a:r>
                      <a:r>
                        <a:rPr lang="ro-RO" sz="1100" dirty="0" smtClean="0"/>
                        <a:t>_departament</a:t>
                      </a:r>
                      <a:endParaRPr lang="ro-RO" sz="1100" dirty="0"/>
                    </a:p>
                  </a:txBody>
                  <a:tcPr/>
                </a:tc>
                <a:tc>
                  <a:txBody>
                    <a:bodyPr/>
                    <a:lstStyle/>
                    <a:p>
                      <a:r>
                        <a:rPr lang="ro-RO" sz="1100" dirty="0" err="1" smtClean="0"/>
                        <a:t>Number</a:t>
                      </a:r>
                      <a:endParaRPr lang="ro-RO" sz="1100" dirty="0"/>
                    </a:p>
                  </a:txBody>
                  <a:tcPr/>
                </a:tc>
                <a:tc>
                  <a:txBody>
                    <a:bodyPr/>
                    <a:lstStyle/>
                    <a:p>
                      <a:r>
                        <a:rPr lang="ro-RO" sz="1100" dirty="0" err="1" smtClean="0"/>
                        <a:t>Fk</a:t>
                      </a:r>
                      <a:endParaRPr lang="ro-RO" sz="1100" dirty="0"/>
                    </a:p>
                  </a:txBody>
                  <a:tcPr/>
                </a:tc>
                <a:tc>
                  <a:txBody>
                    <a:bodyPr/>
                    <a:lstStyle/>
                    <a:p>
                      <a:r>
                        <a:rPr lang="ro-RO" sz="1100" dirty="0" smtClean="0"/>
                        <a:t>*</a:t>
                      </a:r>
                      <a:endParaRPr lang="ro-RO" sz="1100" dirty="0"/>
                    </a:p>
                  </a:txBody>
                  <a:tcPr/>
                </a:tc>
              </a:tr>
              <a:tr h="238261">
                <a:tc>
                  <a:txBody>
                    <a:bodyPr/>
                    <a:lstStyle/>
                    <a:p>
                      <a:r>
                        <a:rPr lang="ro-RO" sz="1100" dirty="0" smtClean="0"/>
                        <a:t>Data_</a:t>
                      </a:r>
                      <a:r>
                        <a:rPr lang="ro-RO" sz="1100" dirty="0" err="1" smtClean="0"/>
                        <a:t>nasterii</a:t>
                      </a:r>
                      <a:endParaRPr lang="ro-RO" sz="1100" dirty="0"/>
                    </a:p>
                  </a:txBody>
                  <a:tcPr/>
                </a:tc>
                <a:tc>
                  <a:txBody>
                    <a:bodyPr/>
                    <a:lstStyle/>
                    <a:p>
                      <a:r>
                        <a:rPr lang="ro-RO" sz="1100" dirty="0" smtClean="0"/>
                        <a:t>Date</a:t>
                      </a:r>
                      <a:endParaRPr lang="ro-RO" sz="1100" dirty="0"/>
                    </a:p>
                  </a:txBody>
                  <a:tcPr/>
                </a:tc>
                <a:tc>
                  <a:txBody>
                    <a:bodyPr/>
                    <a:lstStyle/>
                    <a:p>
                      <a:endParaRPr lang="ro-RO" sz="1100" dirty="0"/>
                    </a:p>
                  </a:txBody>
                  <a:tcPr/>
                </a:tc>
                <a:tc>
                  <a:txBody>
                    <a:bodyPr/>
                    <a:lstStyle/>
                    <a:p>
                      <a:r>
                        <a:rPr lang="ro-RO" sz="1100" dirty="0" smtClean="0"/>
                        <a:t>*</a:t>
                      </a:r>
                      <a:endParaRPr lang="ro-RO" sz="1100" dirty="0"/>
                    </a:p>
                  </a:txBody>
                  <a:tcPr/>
                </a:tc>
              </a:tr>
              <a:tr h="238261">
                <a:tc>
                  <a:txBody>
                    <a:bodyPr/>
                    <a:lstStyle/>
                    <a:p>
                      <a:r>
                        <a:rPr lang="ro-RO" sz="1100" dirty="0" smtClean="0"/>
                        <a:t>Bonus</a:t>
                      </a:r>
                      <a:endParaRPr lang="ro-RO" sz="1100" dirty="0"/>
                    </a:p>
                  </a:txBody>
                  <a:tcPr/>
                </a:tc>
                <a:tc>
                  <a:txBody>
                    <a:bodyPr/>
                    <a:lstStyle/>
                    <a:p>
                      <a:r>
                        <a:rPr lang="ro-RO" sz="1100" dirty="0" err="1" smtClean="0"/>
                        <a:t>Number</a:t>
                      </a:r>
                      <a:endParaRPr lang="ro-RO" sz="1100" dirty="0"/>
                    </a:p>
                  </a:txBody>
                  <a:tcPr/>
                </a:tc>
                <a:tc>
                  <a:txBody>
                    <a:bodyPr/>
                    <a:lstStyle/>
                    <a:p>
                      <a:endParaRPr lang="ro-RO" sz="1100" dirty="0"/>
                    </a:p>
                  </a:txBody>
                  <a:tcPr/>
                </a:tc>
                <a:tc>
                  <a:txBody>
                    <a:bodyPr/>
                    <a:lstStyle/>
                    <a:p>
                      <a:r>
                        <a:rPr lang="ro-RO" sz="1100" dirty="0" smtClean="0">
                          <a:latin typeface="Aharoni"/>
                          <a:cs typeface="Aharoni"/>
                        </a:rPr>
                        <a:t>°</a:t>
                      </a:r>
                      <a:endParaRPr lang="ro-RO" sz="1100" dirty="0"/>
                    </a:p>
                  </a:txBody>
                  <a:tcPr/>
                </a:tc>
              </a:tr>
              <a:tr h="238261">
                <a:tc>
                  <a:txBody>
                    <a:bodyPr/>
                    <a:lstStyle/>
                    <a:p>
                      <a:r>
                        <a:rPr lang="ro-RO" sz="1100" dirty="0" err="1" smtClean="0"/>
                        <a:t>Id</a:t>
                      </a:r>
                      <a:r>
                        <a:rPr lang="ro-RO" sz="1100" dirty="0" smtClean="0"/>
                        <a:t>_</a:t>
                      </a:r>
                      <a:r>
                        <a:rPr lang="ro-RO" sz="1100" dirty="0" err="1" smtClean="0"/>
                        <a:t>depart</a:t>
                      </a:r>
                      <a:r>
                        <a:rPr lang="ro-RO" sz="1100" dirty="0" smtClean="0"/>
                        <a:t>_condus</a:t>
                      </a:r>
                      <a:endParaRPr lang="ro-RO" sz="1100" dirty="0"/>
                    </a:p>
                  </a:txBody>
                  <a:tcPr/>
                </a:tc>
                <a:tc>
                  <a:txBody>
                    <a:bodyPr/>
                    <a:lstStyle/>
                    <a:p>
                      <a:r>
                        <a:rPr lang="ro-RO" sz="1100" dirty="0" err="1" smtClean="0"/>
                        <a:t>Number</a:t>
                      </a:r>
                      <a:endParaRPr lang="ro-RO" sz="1100" dirty="0"/>
                    </a:p>
                  </a:txBody>
                  <a:tcPr/>
                </a:tc>
                <a:tc>
                  <a:txBody>
                    <a:bodyPr/>
                    <a:lstStyle/>
                    <a:p>
                      <a:r>
                        <a:rPr lang="ro-RO" sz="1100" dirty="0" err="1" smtClean="0"/>
                        <a:t>Fk</a:t>
                      </a:r>
                      <a:endParaRPr lang="ro-RO" sz="1100" dirty="0"/>
                    </a:p>
                  </a:txBody>
                  <a:tcPr/>
                </a:tc>
                <a:tc>
                  <a:txBody>
                    <a:bodyPr/>
                    <a:lstStyle/>
                    <a:p>
                      <a:r>
                        <a:rPr lang="ro-RO" sz="1100" dirty="0" smtClean="0">
                          <a:latin typeface="Aharoni"/>
                          <a:cs typeface="Aharoni"/>
                        </a:rPr>
                        <a:t>°</a:t>
                      </a:r>
                      <a:endParaRPr lang="ro-RO" sz="1100" dirty="0"/>
                    </a:p>
                  </a:txBody>
                  <a:tcPr/>
                </a:tc>
              </a:tr>
              <a:tr h="238261">
                <a:tc>
                  <a:txBody>
                    <a:bodyPr/>
                    <a:lstStyle/>
                    <a:p>
                      <a:r>
                        <a:rPr lang="ro-RO" sz="1100" dirty="0" smtClean="0"/>
                        <a:t>Zona_</a:t>
                      </a:r>
                      <a:r>
                        <a:rPr lang="ro-RO" sz="1100" dirty="0" err="1" smtClean="0"/>
                        <a:t>vanzari</a:t>
                      </a:r>
                      <a:endParaRPr lang="ro-RO" sz="1100" dirty="0"/>
                    </a:p>
                  </a:txBody>
                  <a:tcPr/>
                </a:tc>
                <a:tc>
                  <a:txBody>
                    <a:bodyPr/>
                    <a:lstStyle/>
                    <a:p>
                      <a:r>
                        <a:rPr lang="ro-RO" sz="1100" dirty="0" smtClean="0"/>
                        <a:t>Varchar2</a:t>
                      </a:r>
                      <a:endParaRPr lang="ro-RO" sz="1100" dirty="0"/>
                    </a:p>
                  </a:txBody>
                  <a:tcPr/>
                </a:tc>
                <a:tc>
                  <a:txBody>
                    <a:bodyPr/>
                    <a:lstStyle/>
                    <a:p>
                      <a:endParaRPr lang="ro-RO" sz="1100" dirty="0"/>
                    </a:p>
                  </a:txBody>
                  <a:tcPr/>
                </a:tc>
                <a:tc>
                  <a:txBody>
                    <a:bodyPr/>
                    <a:lstStyle/>
                    <a:p>
                      <a:r>
                        <a:rPr lang="ro-RO" sz="1100" dirty="0" smtClean="0">
                          <a:latin typeface="Aharoni"/>
                          <a:cs typeface="Aharoni"/>
                        </a:rPr>
                        <a:t>°</a:t>
                      </a:r>
                      <a:endParaRPr lang="ro-RO" sz="1100" dirty="0"/>
                    </a:p>
                  </a:txBody>
                  <a:tcPr/>
                </a:tc>
              </a:tr>
              <a:tr h="238261">
                <a:tc>
                  <a:txBody>
                    <a:bodyPr/>
                    <a:lstStyle/>
                    <a:p>
                      <a:r>
                        <a:rPr lang="ro-RO" sz="1100" dirty="0" smtClean="0"/>
                        <a:t>Permis_conducere</a:t>
                      </a:r>
                      <a:endParaRPr lang="ro-RO" sz="1100" dirty="0"/>
                    </a:p>
                  </a:txBody>
                  <a:tcPr/>
                </a:tc>
                <a:tc>
                  <a:txBody>
                    <a:bodyPr/>
                    <a:lstStyle/>
                    <a:p>
                      <a:r>
                        <a:rPr lang="ro-RO" sz="1100" dirty="0" smtClean="0"/>
                        <a:t>Varchar2</a:t>
                      </a:r>
                      <a:endParaRPr lang="ro-RO" sz="1100" dirty="0"/>
                    </a:p>
                  </a:txBody>
                  <a:tcPr/>
                </a:tc>
                <a:tc>
                  <a:txBody>
                    <a:bodyPr/>
                    <a:lstStyle/>
                    <a:p>
                      <a:endParaRPr lang="ro-RO" sz="1100"/>
                    </a:p>
                  </a:txBody>
                  <a:tcPr/>
                </a:tc>
                <a:tc>
                  <a:txBody>
                    <a:bodyPr/>
                    <a:lstStyle/>
                    <a:p>
                      <a:r>
                        <a:rPr lang="ro-RO" sz="1100" dirty="0" smtClean="0">
                          <a:latin typeface="Aharoni"/>
                          <a:cs typeface="Aharoni"/>
                        </a:rPr>
                        <a:t>°</a:t>
                      </a:r>
                      <a:endParaRPr lang="ro-RO" sz="1100" dirty="0"/>
                    </a:p>
                  </a:txBody>
                  <a:tcPr/>
                </a:tc>
              </a:tr>
              <a:tr h="238261">
                <a:tc>
                  <a:txBody>
                    <a:bodyPr/>
                    <a:lstStyle/>
                    <a:p>
                      <a:r>
                        <a:rPr lang="ro-RO" sz="1100" dirty="0" smtClean="0"/>
                        <a:t>Tip_angajat</a:t>
                      </a:r>
                      <a:endParaRPr lang="ro-RO" sz="1100" dirty="0"/>
                    </a:p>
                  </a:txBody>
                  <a:tcPr/>
                </a:tc>
                <a:tc>
                  <a:txBody>
                    <a:bodyPr/>
                    <a:lstStyle/>
                    <a:p>
                      <a:r>
                        <a:rPr lang="ro-RO" sz="1100" dirty="0" smtClean="0"/>
                        <a:t>numeric</a:t>
                      </a:r>
                      <a:endParaRPr lang="ro-RO" sz="1100" dirty="0"/>
                    </a:p>
                  </a:txBody>
                  <a:tcPr/>
                </a:tc>
                <a:tc>
                  <a:txBody>
                    <a:bodyPr/>
                    <a:lstStyle/>
                    <a:p>
                      <a:endParaRPr lang="ro-RO" sz="1100" dirty="0"/>
                    </a:p>
                  </a:txBody>
                  <a:tcPr/>
                </a:tc>
                <a:tc>
                  <a:txBody>
                    <a:bodyPr/>
                    <a:lstStyle/>
                    <a:p>
                      <a:r>
                        <a:rPr lang="ro-RO" sz="1100" dirty="0" smtClean="0"/>
                        <a:t>*</a:t>
                      </a:r>
                      <a:endParaRPr lang="ro-RO" sz="1100" dirty="0"/>
                    </a:p>
                  </a:txBody>
                  <a:tcPr/>
                </a:tc>
              </a:tr>
            </a:tbl>
          </a:graphicData>
        </a:graphic>
      </p:graphicFrame>
      <p:graphicFrame>
        <p:nvGraphicFramePr>
          <p:cNvPr id="5" name="Tabel 4"/>
          <p:cNvGraphicFramePr>
            <a:graphicFrameLocks noGrp="1"/>
          </p:cNvGraphicFramePr>
          <p:nvPr/>
        </p:nvGraphicFramePr>
        <p:xfrm>
          <a:off x="1428728" y="5577840"/>
          <a:ext cx="6095999" cy="1280160"/>
        </p:xfrm>
        <a:graphic>
          <a:graphicData uri="http://schemas.openxmlformats.org/drawingml/2006/table">
            <a:tbl>
              <a:tblPr firstRow="1" bandRow="1">
                <a:tableStyleId>{5C22544A-7EE6-4342-B048-85BDC9FD1C3A}</a:tableStyleId>
              </a:tblPr>
              <a:tblGrid>
                <a:gridCol w="904860"/>
                <a:gridCol w="642942"/>
                <a:gridCol w="928694"/>
                <a:gridCol w="1006932"/>
                <a:gridCol w="1279084"/>
                <a:gridCol w="857256"/>
                <a:gridCol w="476231"/>
              </a:tblGrid>
              <a:tr h="329912">
                <a:tc>
                  <a:txBody>
                    <a:bodyPr/>
                    <a:lstStyle/>
                    <a:p>
                      <a:r>
                        <a:rPr lang="ro-RO" sz="1000" b="0" dirty="0" smtClean="0"/>
                        <a:t>ID ANGAJAT</a:t>
                      </a:r>
                      <a:endParaRPr lang="ro-RO" sz="1000" b="0" dirty="0"/>
                    </a:p>
                  </a:txBody>
                  <a:tcPr/>
                </a:tc>
                <a:tc>
                  <a:txBody>
                    <a:bodyPr/>
                    <a:lstStyle/>
                    <a:p>
                      <a:r>
                        <a:rPr lang="ro-RO" sz="1000" b="0" dirty="0" smtClean="0"/>
                        <a:t>BONUS</a:t>
                      </a:r>
                      <a:endParaRPr lang="ro-RO" sz="1000" b="0" dirty="0"/>
                    </a:p>
                  </a:txBody>
                  <a:tcPr/>
                </a:tc>
                <a:tc>
                  <a:txBody>
                    <a:bodyPr/>
                    <a:lstStyle/>
                    <a:p>
                      <a:r>
                        <a:rPr lang="ro-RO" sz="1000" b="0" dirty="0" smtClean="0"/>
                        <a:t>ID_DEPART_CONDUS</a:t>
                      </a:r>
                      <a:endParaRPr lang="ro-RO" sz="1000" b="0" dirty="0"/>
                    </a:p>
                  </a:txBody>
                  <a:tcPr/>
                </a:tc>
                <a:tc>
                  <a:txBody>
                    <a:bodyPr/>
                    <a:lstStyle/>
                    <a:p>
                      <a:r>
                        <a:rPr lang="ro-RO" sz="1000" b="0" dirty="0" smtClean="0"/>
                        <a:t>ZONA_VANZARI</a:t>
                      </a:r>
                      <a:endParaRPr lang="ro-RO" sz="1000" b="0" dirty="0"/>
                    </a:p>
                  </a:txBody>
                  <a:tcPr/>
                </a:tc>
                <a:tc>
                  <a:txBody>
                    <a:bodyPr/>
                    <a:lstStyle/>
                    <a:p>
                      <a:r>
                        <a:rPr lang="ro-RO" sz="1000" b="0" dirty="0" smtClean="0"/>
                        <a:t>PERMIS_CONDUCERE</a:t>
                      </a:r>
                      <a:endParaRPr lang="ro-RO" sz="1000" b="0" dirty="0"/>
                    </a:p>
                  </a:txBody>
                  <a:tcPr/>
                </a:tc>
                <a:tc>
                  <a:txBody>
                    <a:bodyPr/>
                    <a:lstStyle/>
                    <a:p>
                      <a:r>
                        <a:rPr lang="ro-RO" sz="1000" b="0" dirty="0" smtClean="0"/>
                        <a:t>TIP_ANGAJAT</a:t>
                      </a:r>
                      <a:endParaRPr lang="ro-RO" sz="1000" b="0" dirty="0"/>
                    </a:p>
                  </a:txBody>
                  <a:tcPr/>
                </a:tc>
                <a:tc>
                  <a:txBody>
                    <a:bodyPr/>
                    <a:lstStyle/>
                    <a:p>
                      <a:r>
                        <a:rPr lang="ro-RO" sz="1000" dirty="0" smtClean="0"/>
                        <a:t>…</a:t>
                      </a:r>
                      <a:endParaRPr lang="ro-RO" sz="1000" dirty="0"/>
                    </a:p>
                  </a:txBody>
                  <a:tcPr/>
                </a:tc>
              </a:tr>
              <a:tr h="203023">
                <a:tc>
                  <a:txBody>
                    <a:bodyPr/>
                    <a:lstStyle/>
                    <a:p>
                      <a:r>
                        <a:rPr lang="ro-RO" sz="1000" dirty="0" smtClean="0"/>
                        <a:t>10</a:t>
                      </a:r>
                      <a:endParaRPr lang="ro-RO" sz="1000" dirty="0"/>
                    </a:p>
                  </a:txBody>
                  <a:tcPr/>
                </a:tc>
                <a:tc>
                  <a:txBody>
                    <a:bodyPr/>
                    <a:lstStyle/>
                    <a:p>
                      <a:r>
                        <a:rPr lang="ro-RO" sz="1000" dirty="0" smtClean="0"/>
                        <a:t>125</a:t>
                      </a:r>
                      <a:endParaRPr lang="ro-RO" sz="1000" dirty="0"/>
                    </a:p>
                  </a:txBody>
                  <a:tcPr/>
                </a:tc>
                <a:tc>
                  <a:txBody>
                    <a:bodyPr/>
                    <a:lstStyle/>
                    <a:p>
                      <a:r>
                        <a:rPr lang="ro-RO" sz="1000" dirty="0" smtClean="0"/>
                        <a:t>5</a:t>
                      </a:r>
                      <a:endParaRPr lang="ro-RO" sz="1000" dirty="0"/>
                    </a:p>
                  </a:txBody>
                  <a:tcPr/>
                </a:tc>
                <a:tc>
                  <a:txBody>
                    <a:bodyPr/>
                    <a:lstStyle/>
                    <a:p>
                      <a:r>
                        <a:rPr lang="ro-RO" sz="1000" dirty="0" smtClean="0"/>
                        <a:t>(NULL)</a:t>
                      </a:r>
                      <a:endParaRPr lang="ro-RO" sz="1000" dirty="0"/>
                    </a:p>
                  </a:txBody>
                  <a:tcPr/>
                </a:tc>
                <a:tc>
                  <a:txBody>
                    <a:bodyPr/>
                    <a:lstStyle/>
                    <a:p>
                      <a:r>
                        <a:rPr lang="ro-RO" sz="1000" dirty="0" smtClean="0"/>
                        <a:t>(NULL)</a:t>
                      </a:r>
                      <a:endParaRPr lang="ro-RO" sz="1000" dirty="0"/>
                    </a:p>
                  </a:txBody>
                  <a:tcPr/>
                </a:tc>
                <a:tc>
                  <a:txBody>
                    <a:bodyPr/>
                    <a:lstStyle/>
                    <a:p>
                      <a:r>
                        <a:rPr lang="ro-RO" sz="1000" dirty="0" smtClean="0"/>
                        <a:t>1</a:t>
                      </a:r>
                      <a:endParaRPr lang="ro-RO" sz="1000" dirty="0"/>
                    </a:p>
                  </a:txBody>
                  <a:tcPr/>
                </a:tc>
                <a:tc>
                  <a:txBody>
                    <a:bodyPr/>
                    <a:lstStyle/>
                    <a:p>
                      <a:endParaRPr lang="ro-RO" sz="1000"/>
                    </a:p>
                  </a:txBody>
                  <a:tcPr/>
                </a:tc>
              </a:tr>
              <a:tr h="329912">
                <a:tc>
                  <a:txBody>
                    <a:bodyPr/>
                    <a:lstStyle/>
                    <a:p>
                      <a:r>
                        <a:rPr lang="ro-RO" sz="1000" dirty="0" smtClean="0"/>
                        <a:t>121</a:t>
                      </a:r>
                      <a:endParaRPr lang="ro-RO" sz="1000" dirty="0"/>
                    </a:p>
                  </a:txBody>
                  <a:tcPr/>
                </a:tc>
                <a:tc>
                  <a:txBody>
                    <a:bodyPr/>
                    <a:lstStyle/>
                    <a:p>
                      <a:r>
                        <a:rPr lang="ro-RO" sz="1000" dirty="0" smtClean="0"/>
                        <a:t>(NULL)</a:t>
                      </a:r>
                      <a:endParaRPr lang="ro-RO" sz="1000" dirty="0"/>
                    </a:p>
                  </a:txBody>
                  <a:tcPr/>
                </a:tc>
                <a:tc>
                  <a:txBody>
                    <a:bodyPr/>
                    <a:lstStyle/>
                    <a:p>
                      <a:r>
                        <a:rPr lang="ro-RO" sz="1000" dirty="0" smtClean="0"/>
                        <a:t>(NULL)</a:t>
                      </a:r>
                      <a:endParaRPr lang="ro-RO" sz="1000" dirty="0"/>
                    </a:p>
                  </a:txBody>
                  <a:tcPr/>
                </a:tc>
                <a:tc>
                  <a:txBody>
                    <a:bodyPr/>
                    <a:lstStyle/>
                    <a:p>
                      <a:r>
                        <a:rPr lang="ro-RO" sz="1000" dirty="0" smtClean="0"/>
                        <a:t>TRANSILVANIA</a:t>
                      </a:r>
                      <a:endParaRPr lang="ro-RO" sz="1000" dirty="0"/>
                    </a:p>
                  </a:txBody>
                  <a:tcPr/>
                </a:tc>
                <a:tc>
                  <a:txBody>
                    <a:bodyPr/>
                    <a:lstStyle/>
                    <a:p>
                      <a:r>
                        <a:rPr lang="ro-RO" sz="1000" dirty="0" smtClean="0"/>
                        <a:t>568147</a:t>
                      </a:r>
                      <a:endParaRPr lang="ro-RO" sz="1000" dirty="0"/>
                    </a:p>
                  </a:txBody>
                  <a:tcPr/>
                </a:tc>
                <a:tc>
                  <a:txBody>
                    <a:bodyPr/>
                    <a:lstStyle/>
                    <a:p>
                      <a:r>
                        <a:rPr lang="ro-RO" sz="1000" dirty="0" smtClean="0"/>
                        <a:t>2</a:t>
                      </a:r>
                      <a:endParaRPr lang="ro-RO" sz="1000" dirty="0"/>
                    </a:p>
                  </a:txBody>
                  <a:tcPr/>
                </a:tc>
                <a:tc>
                  <a:txBody>
                    <a:bodyPr/>
                    <a:lstStyle/>
                    <a:p>
                      <a:endParaRPr lang="ro-RO" sz="1000"/>
                    </a:p>
                  </a:txBody>
                  <a:tcPr/>
                </a:tc>
              </a:tr>
              <a:tr h="203023">
                <a:tc>
                  <a:txBody>
                    <a:bodyPr/>
                    <a:lstStyle/>
                    <a:p>
                      <a:r>
                        <a:rPr lang="ro-RO" sz="1000" dirty="0" smtClean="0"/>
                        <a:t>245</a:t>
                      </a:r>
                      <a:endParaRPr lang="ro-RO" sz="1000" dirty="0"/>
                    </a:p>
                  </a:txBody>
                  <a:tcPr/>
                </a:tc>
                <a:tc>
                  <a:txBody>
                    <a:bodyPr/>
                    <a:lstStyle/>
                    <a:p>
                      <a:r>
                        <a:rPr lang="ro-RO" sz="1000" dirty="0" smtClean="0"/>
                        <a:t>(NULL)</a:t>
                      </a:r>
                      <a:endParaRPr lang="ro-RO" sz="1000" dirty="0"/>
                    </a:p>
                  </a:txBody>
                  <a:tcPr/>
                </a:tc>
                <a:tc>
                  <a:txBody>
                    <a:bodyPr/>
                    <a:lstStyle/>
                    <a:p>
                      <a:r>
                        <a:rPr lang="ro-RO" sz="1000" dirty="0" smtClean="0"/>
                        <a:t>(NULL)</a:t>
                      </a:r>
                      <a:endParaRPr lang="ro-RO" sz="1000" dirty="0"/>
                    </a:p>
                  </a:txBody>
                  <a:tcPr/>
                </a:tc>
                <a:tc>
                  <a:txBody>
                    <a:bodyPr/>
                    <a:lstStyle/>
                    <a:p>
                      <a:r>
                        <a:rPr lang="ro-RO" sz="1000" dirty="0" smtClean="0"/>
                        <a:t>(NULL)</a:t>
                      </a:r>
                      <a:endParaRPr lang="ro-RO" sz="1000" dirty="0"/>
                    </a:p>
                  </a:txBody>
                  <a:tcPr/>
                </a:tc>
                <a:tc>
                  <a:txBody>
                    <a:bodyPr/>
                    <a:lstStyle/>
                    <a:p>
                      <a:r>
                        <a:rPr lang="ro-RO" sz="1000" dirty="0" smtClean="0"/>
                        <a:t>(NULL)</a:t>
                      </a:r>
                      <a:endParaRPr lang="ro-RO" sz="1000" dirty="0"/>
                    </a:p>
                  </a:txBody>
                  <a:tcPr/>
                </a:tc>
                <a:tc>
                  <a:txBody>
                    <a:bodyPr/>
                    <a:lstStyle/>
                    <a:p>
                      <a:r>
                        <a:rPr lang="ro-RO" sz="1000" dirty="0" smtClean="0"/>
                        <a:t>3</a:t>
                      </a:r>
                      <a:endParaRPr lang="ro-RO" sz="1000" dirty="0"/>
                    </a:p>
                  </a:txBody>
                  <a:tcPr/>
                </a:tc>
                <a:tc>
                  <a:txBody>
                    <a:bodyPr/>
                    <a:lstStyle/>
                    <a:p>
                      <a:endParaRPr lang="ro-RO" sz="1000" dirty="0"/>
                    </a:p>
                  </a:txBody>
                  <a:tcPr/>
                </a:tc>
              </a:tr>
            </a:tbl>
          </a:graphicData>
        </a:graphic>
      </p:graphicFrame>
    </p:spTree>
  </p:cSld>
  <p:clrMapOvr>
    <a:masterClrMapping/>
  </p:clrMapOvr>
  <p:transition>
    <p:split/>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title"/>
          </p:nvPr>
        </p:nvSpPr>
        <p:spPr/>
        <p:txBody>
          <a:bodyPr>
            <a:normAutofit fontScale="90000"/>
          </a:bodyPr>
          <a:lstStyle/>
          <a:p>
            <a:r>
              <a:rPr lang="ro-RO" dirty="0" smtClean="0"/>
              <a:t>RELATII TRANSFERABILE SI NONTRANSFERABILE</a:t>
            </a:r>
            <a:endParaRPr lang="ro-RO" dirty="0"/>
          </a:p>
        </p:txBody>
      </p:sp>
      <p:sp>
        <p:nvSpPr>
          <p:cNvPr id="3" name="Substituent conținut 2"/>
          <p:cNvSpPr>
            <a:spLocks noGrp="1"/>
          </p:cNvSpPr>
          <p:nvPr>
            <p:ph idx="1"/>
          </p:nvPr>
        </p:nvSpPr>
        <p:spPr/>
        <p:txBody>
          <a:bodyPr>
            <a:normAutofit fontScale="92500" lnSpcReduction="20000"/>
          </a:bodyPr>
          <a:lstStyle/>
          <a:p>
            <a:r>
              <a:rPr lang="ro-RO" sz="2400" dirty="0" err="1" smtClean="0"/>
              <a:t>Relatii</a:t>
            </a:r>
            <a:r>
              <a:rPr lang="ro-RO" sz="2400" dirty="0" smtClean="0"/>
              <a:t> transferabile </a:t>
            </a:r>
          </a:p>
          <a:p>
            <a:pPr>
              <a:buNone/>
            </a:pPr>
            <a:r>
              <a:rPr lang="ro-RO" sz="2400" dirty="0" smtClean="0"/>
              <a:t>exemplu</a:t>
            </a:r>
            <a:r>
              <a:rPr lang="en-US" sz="2400" dirty="0" smtClean="0"/>
              <a:t>:</a:t>
            </a:r>
            <a:endParaRPr lang="ro-RO" sz="2400" dirty="0" smtClean="0"/>
          </a:p>
          <a:p>
            <a:pPr>
              <a:buNone/>
            </a:pPr>
            <a:r>
              <a:rPr lang="ro-RO" sz="2400" dirty="0" smtClean="0"/>
              <a:t> </a:t>
            </a:r>
          </a:p>
          <a:p>
            <a:pPr>
              <a:buNone/>
            </a:pPr>
            <a:r>
              <a:rPr lang="ro-RO" sz="2400" dirty="0" smtClean="0"/>
              <a:t> </a:t>
            </a:r>
          </a:p>
          <a:p>
            <a:pPr>
              <a:buNone/>
            </a:pPr>
            <a:r>
              <a:rPr lang="ro-RO" sz="2400" dirty="0" smtClean="0"/>
              <a:t> </a:t>
            </a:r>
          </a:p>
          <a:p>
            <a:pPr>
              <a:buNone/>
            </a:pPr>
            <a:r>
              <a:rPr lang="en-US" sz="2400" dirty="0" smtClean="0"/>
              <a:t> </a:t>
            </a:r>
          </a:p>
          <a:p>
            <a:pPr>
              <a:buNone/>
            </a:pPr>
            <a:r>
              <a:rPr lang="en-US" sz="2400" dirty="0" smtClean="0"/>
              <a:t> </a:t>
            </a:r>
          </a:p>
          <a:p>
            <a:r>
              <a:rPr lang="en-US" sz="2400" dirty="0" smtClean="0"/>
              <a:t>RELATII </a:t>
            </a:r>
            <a:r>
              <a:rPr lang="ro-RO" sz="2400" dirty="0" smtClean="0"/>
              <a:t>NONTRANSFERABIL</a:t>
            </a:r>
            <a:r>
              <a:rPr lang="en-US" sz="2400" dirty="0" smtClean="0"/>
              <a:t>E</a:t>
            </a:r>
            <a:endParaRPr lang="ro-RO" sz="2400" dirty="0" smtClean="0"/>
          </a:p>
          <a:p>
            <a:pPr>
              <a:buNone/>
            </a:pPr>
            <a:r>
              <a:rPr lang="ro-RO" sz="2400" dirty="0" err="1" smtClean="0"/>
              <a:t>Sunem</a:t>
            </a:r>
            <a:r>
              <a:rPr lang="ro-RO" sz="2400" dirty="0" smtClean="0"/>
              <a:t> ca o </a:t>
            </a:r>
            <a:r>
              <a:rPr lang="ro-RO" sz="2400" dirty="0" err="1" smtClean="0"/>
              <a:t>relatie</a:t>
            </a:r>
            <a:r>
              <a:rPr lang="ro-RO" sz="2400" dirty="0" smtClean="0"/>
              <a:t> este </a:t>
            </a:r>
            <a:r>
              <a:rPr lang="ro-RO" sz="2400" dirty="0" err="1" smtClean="0"/>
              <a:t>nontransferabila</a:t>
            </a:r>
            <a:r>
              <a:rPr lang="ro-RO" sz="2400" dirty="0" smtClean="0"/>
              <a:t> daca o </a:t>
            </a:r>
            <a:r>
              <a:rPr lang="ro-RO" sz="2400" dirty="0" err="1" smtClean="0"/>
              <a:t>asociatie</a:t>
            </a:r>
            <a:r>
              <a:rPr lang="ro-RO" sz="2400" dirty="0" smtClean="0"/>
              <a:t> intre doua </a:t>
            </a:r>
            <a:r>
              <a:rPr lang="ro-RO" sz="2400" dirty="0" err="1" smtClean="0"/>
              <a:t>instante</a:t>
            </a:r>
            <a:r>
              <a:rPr lang="ro-RO" sz="2400" dirty="0" smtClean="0"/>
              <a:t> ale celor doua </a:t>
            </a:r>
            <a:r>
              <a:rPr lang="ro-RO" sz="2400" dirty="0" err="1" smtClean="0"/>
              <a:t>entitati</a:t>
            </a:r>
            <a:r>
              <a:rPr lang="ro-RO" sz="2400" dirty="0" smtClean="0"/>
              <a:t>, </a:t>
            </a:r>
            <a:r>
              <a:rPr lang="ro-RO" sz="2400" dirty="0" err="1" smtClean="0"/>
              <a:t>odata</a:t>
            </a:r>
            <a:r>
              <a:rPr lang="ro-RO" sz="2400" dirty="0" smtClean="0"/>
              <a:t> stabilita, nu mai poate fi </a:t>
            </a:r>
            <a:r>
              <a:rPr lang="ro-RO" sz="2400" dirty="0" err="1" smtClean="0"/>
              <a:t>modificata.Nontransferabilitatea</a:t>
            </a:r>
            <a:r>
              <a:rPr lang="ro-RO" sz="2400" dirty="0" smtClean="0"/>
              <a:t> unei </a:t>
            </a:r>
            <a:r>
              <a:rPr lang="ro-RO" sz="2400" dirty="0" err="1" smtClean="0"/>
              <a:t>relatii</a:t>
            </a:r>
            <a:r>
              <a:rPr lang="ro-RO" sz="2400" dirty="0" smtClean="0"/>
              <a:t> se reduce la faptul ca valorile cheii </a:t>
            </a:r>
            <a:r>
              <a:rPr lang="ro-RO" sz="2400" dirty="0" err="1" smtClean="0"/>
              <a:t>straine</a:t>
            </a:r>
            <a:r>
              <a:rPr lang="ro-RO" sz="2400" dirty="0" smtClean="0"/>
              <a:t> </a:t>
            </a:r>
            <a:r>
              <a:rPr lang="ro-RO" sz="2400" dirty="0" err="1" smtClean="0"/>
              <a:t>corespunzatoare</a:t>
            </a:r>
            <a:r>
              <a:rPr lang="ro-RO" sz="2400" dirty="0" smtClean="0"/>
              <a:t> </a:t>
            </a:r>
            <a:r>
              <a:rPr lang="ro-RO" sz="2400" dirty="0" err="1" smtClean="0"/>
              <a:t>relatiei</a:t>
            </a:r>
            <a:r>
              <a:rPr lang="ro-RO" sz="2400" dirty="0" smtClean="0"/>
              <a:t> respective nu pot fi modificate.</a:t>
            </a:r>
            <a:endParaRPr lang="ro-RO" sz="2400" dirty="0"/>
          </a:p>
        </p:txBody>
      </p:sp>
      <p:sp>
        <p:nvSpPr>
          <p:cNvPr id="4" name="Dreptunghi rotunjit 3"/>
          <p:cNvSpPr/>
          <p:nvPr/>
        </p:nvSpPr>
        <p:spPr>
          <a:xfrm>
            <a:off x="1142976" y="2357430"/>
            <a:ext cx="1714512" cy="150019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FARMACIE </a:t>
            </a:r>
          </a:p>
          <a:p>
            <a:r>
              <a:rPr lang="en-US" dirty="0" smtClean="0"/>
              <a:t>#id </a:t>
            </a:r>
          </a:p>
          <a:p>
            <a:r>
              <a:rPr lang="en-US" dirty="0" smtClean="0"/>
              <a:t>*</a:t>
            </a:r>
            <a:r>
              <a:rPr lang="en-US" dirty="0" err="1" smtClean="0"/>
              <a:t>nume</a:t>
            </a:r>
            <a:r>
              <a:rPr lang="en-US" dirty="0" smtClean="0"/>
              <a:t> </a:t>
            </a:r>
          </a:p>
          <a:p>
            <a:r>
              <a:rPr lang="en-US" dirty="0" smtClean="0"/>
              <a:t>*</a:t>
            </a:r>
            <a:r>
              <a:rPr lang="en-US" dirty="0" err="1" smtClean="0"/>
              <a:t>adresa</a:t>
            </a:r>
            <a:r>
              <a:rPr lang="en-US" dirty="0" smtClean="0"/>
              <a:t> </a:t>
            </a:r>
          </a:p>
          <a:p>
            <a:r>
              <a:rPr lang="en-US" dirty="0" smtClean="0"/>
              <a:t>*</a:t>
            </a:r>
            <a:r>
              <a:rPr lang="en-US" dirty="0" err="1" smtClean="0"/>
              <a:t>nr_tel</a:t>
            </a:r>
            <a:endParaRPr lang="ro-RO" dirty="0"/>
          </a:p>
        </p:txBody>
      </p:sp>
      <p:sp>
        <p:nvSpPr>
          <p:cNvPr id="5" name="Dreptunghi rotunjit 4"/>
          <p:cNvSpPr/>
          <p:nvPr/>
        </p:nvSpPr>
        <p:spPr>
          <a:xfrm>
            <a:off x="5143504" y="2143116"/>
            <a:ext cx="1928826" cy="192882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COMPANIE </a:t>
            </a:r>
          </a:p>
          <a:p>
            <a:r>
              <a:rPr lang="en-US" dirty="0" smtClean="0"/>
              <a:t>#id </a:t>
            </a:r>
          </a:p>
          <a:p>
            <a:r>
              <a:rPr lang="en-US" dirty="0" smtClean="0"/>
              <a:t>*</a:t>
            </a:r>
            <a:r>
              <a:rPr lang="en-US" dirty="0" err="1" smtClean="0"/>
              <a:t>nume</a:t>
            </a:r>
            <a:r>
              <a:rPr lang="en-US" dirty="0" smtClean="0"/>
              <a:t> </a:t>
            </a:r>
          </a:p>
          <a:p>
            <a:r>
              <a:rPr lang="en-US" dirty="0" smtClean="0"/>
              <a:t>*</a:t>
            </a:r>
            <a:r>
              <a:rPr lang="en-US" dirty="0" err="1" smtClean="0"/>
              <a:t>adresa</a:t>
            </a:r>
            <a:r>
              <a:rPr lang="en-US" dirty="0" smtClean="0"/>
              <a:t> </a:t>
            </a:r>
          </a:p>
          <a:p>
            <a:r>
              <a:rPr lang="en-US" dirty="0" smtClean="0"/>
              <a:t>*</a:t>
            </a:r>
            <a:r>
              <a:rPr lang="en-US" dirty="0" err="1" smtClean="0"/>
              <a:t>nr_tel</a:t>
            </a:r>
            <a:r>
              <a:rPr lang="en-US" dirty="0" smtClean="0"/>
              <a:t> </a:t>
            </a:r>
          </a:p>
          <a:p>
            <a:r>
              <a:rPr lang="en-US" dirty="0" smtClean="0"/>
              <a:t>*</a:t>
            </a:r>
            <a:r>
              <a:rPr lang="en-US" dirty="0" err="1" smtClean="0"/>
              <a:t>nume</a:t>
            </a:r>
            <a:r>
              <a:rPr lang="en-US" dirty="0" smtClean="0"/>
              <a:t> </a:t>
            </a:r>
            <a:r>
              <a:rPr lang="en-US" dirty="0" err="1" smtClean="0"/>
              <a:t>per_contact</a:t>
            </a:r>
            <a:endParaRPr lang="ro-RO" dirty="0"/>
          </a:p>
        </p:txBody>
      </p:sp>
      <p:cxnSp>
        <p:nvCxnSpPr>
          <p:cNvPr id="7" name="Conector drept cu săgeată 6"/>
          <p:cNvCxnSpPr>
            <a:stCxn id="4" idx="3"/>
            <a:endCxn id="5" idx="1"/>
          </p:cNvCxnSpPr>
          <p:nvPr/>
        </p:nvCxnSpPr>
        <p:spPr>
          <a:xfrm>
            <a:off x="2857488" y="3107529"/>
            <a:ext cx="2286016"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5" name="Conector drept cu săgeată 14"/>
          <p:cNvCxnSpPr/>
          <p:nvPr/>
        </p:nvCxnSpPr>
        <p:spPr>
          <a:xfrm flipV="1">
            <a:off x="4786314" y="2857496"/>
            <a:ext cx="357190" cy="28575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7" name="Conector drept cu săgeată 16"/>
          <p:cNvCxnSpPr/>
          <p:nvPr/>
        </p:nvCxnSpPr>
        <p:spPr>
          <a:xfrm>
            <a:off x="4786314" y="3143248"/>
            <a:ext cx="357190" cy="21431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ransition>
    <p:split dir="in"/>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stituent conținut 2"/>
          <p:cNvSpPr>
            <a:spLocks noGrp="1"/>
          </p:cNvSpPr>
          <p:nvPr>
            <p:ph idx="1"/>
          </p:nvPr>
        </p:nvSpPr>
        <p:spPr/>
        <p:txBody>
          <a:bodyPr>
            <a:normAutofit fontScale="92500" lnSpcReduction="10000"/>
          </a:bodyPr>
          <a:lstStyle/>
          <a:p>
            <a:r>
              <a:rPr lang="ro-RO" sz="2400" dirty="0" smtClean="0"/>
              <a:t>Proiectare bazelor de date necesare unui mare lant de farmacii in schimbul asigurari medicamentelor necesare noua si familiei noastre pe toata viața. </a:t>
            </a:r>
          </a:p>
          <a:p>
            <a:r>
              <a:rPr lang="ro-RO" sz="2400" dirty="0" smtClean="0"/>
              <a:t>P</a:t>
            </a:r>
            <a:r>
              <a:rPr lang="en-US" sz="2400" dirty="0" smtClean="0"/>
              <a:t>acientii cumpara medicamente de la farmaciile firmei cu retete emise de medici.Fiecare farmacie vinde mai multe medicamente, iar un medicament poate fi vandut de mai multe farmacii, pretul variind de la o farmacie la alta.  </a:t>
            </a:r>
          </a:p>
          <a:p>
            <a:r>
              <a:rPr lang="en-US" sz="2400" dirty="0" smtClean="0"/>
              <a:t>Un medic poate prescrie mai multe medicamente unui pacient iar un pacient poate primi tratament de la mai multi medici. </a:t>
            </a:r>
          </a:p>
          <a:p>
            <a:r>
              <a:rPr lang="en-US" sz="2400" dirty="0" smtClean="0"/>
              <a:t>Companiile farmaceutice pot avea contracte cu farmaciile, iar o farmacie poate avea contract cu mai multe companii.</a:t>
            </a:r>
          </a:p>
          <a:p>
            <a:endParaRPr lang="en-US" sz="2400" dirty="0" smtClean="0"/>
          </a:p>
        </p:txBody>
      </p:sp>
      <p:sp>
        <p:nvSpPr>
          <p:cNvPr id="2" name="Titlu 1"/>
          <p:cNvSpPr>
            <a:spLocks noGrp="1"/>
          </p:cNvSpPr>
          <p:nvPr>
            <p:ph type="title"/>
          </p:nvPr>
        </p:nvSpPr>
        <p:spPr/>
        <p:txBody>
          <a:bodyPr/>
          <a:lstStyle/>
          <a:p>
            <a:r>
              <a:rPr lang="ro-RO" dirty="0" smtClean="0"/>
              <a:t>Cerintele proiectului</a:t>
            </a:r>
            <a:endParaRPr lang="ro-RO" dirty="0"/>
          </a:p>
        </p:txBody>
      </p:sp>
    </p:spTree>
  </p:cSld>
  <p:clrMapOvr>
    <a:masterClrMapping/>
  </p:clrMapOvr>
  <p:transition>
    <p:wipe dir="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endParaRPr lang="ro-RO"/>
          </a:p>
        </p:txBody>
      </p:sp>
      <p:sp>
        <p:nvSpPr>
          <p:cNvPr id="3" name="Substituent conținut 2"/>
          <p:cNvSpPr>
            <a:spLocks noGrp="1"/>
          </p:cNvSpPr>
          <p:nvPr>
            <p:ph idx="1"/>
          </p:nvPr>
        </p:nvSpPr>
        <p:spPr/>
        <p:txBody>
          <a:bodyPr>
            <a:normAutofit/>
          </a:bodyPr>
          <a:lstStyle/>
          <a:p>
            <a:pPr algn="ctr">
              <a:buNone/>
            </a:pPr>
            <a:r>
              <a:rPr lang="ro-RO" sz="4400" dirty="0" smtClean="0"/>
              <a:t> </a:t>
            </a:r>
          </a:p>
          <a:p>
            <a:pPr algn="ctr">
              <a:buNone/>
            </a:pPr>
            <a:r>
              <a:rPr lang="ro-RO" sz="4400" dirty="0" smtClean="0"/>
              <a:t> </a:t>
            </a:r>
            <a:endParaRPr lang="ro-RO" sz="4400" dirty="0" smtClean="0"/>
          </a:p>
          <a:p>
            <a:pPr algn="ctr">
              <a:buNone/>
            </a:pPr>
            <a:r>
              <a:rPr lang="ro-RO" sz="4400" smtClean="0">
                <a:solidFill>
                  <a:schemeClr val="bg1"/>
                </a:solidFill>
              </a:rPr>
              <a:t>Sfarsit</a:t>
            </a:r>
            <a:endParaRPr lang="ro-RO" sz="4400" dirty="0">
              <a:solidFill>
                <a:schemeClr val="bg1"/>
              </a:solidFill>
            </a:endParaRPr>
          </a:p>
        </p:txBody>
      </p:sp>
    </p:spTree>
  </p:cSld>
  <p:clrMapOvr>
    <a:masterClrMapping/>
  </p:clrMapOvr>
  <p:transition>
    <p:newsflash/>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lang="ro-RO" dirty="0" smtClean="0"/>
              <a:t>Entitati,instanțe,atribute</a:t>
            </a:r>
            <a:endParaRPr lang="ro-RO" dirty="0"/>
          </a:p>
        </p:txBody>
      </p:sp>
      <p:sp>
        <p:nvSpPr>
          <p:cNvPr id="3" name="Substituent conținut 2"/>
          <p:cNvSpPr>
            <a:spLocks noGrp="1"/>
          </p:cNvSpPr>
          <p:nvPr>
            <p:ph idx="1"/>
          </p:nvPr>
        </p:nvSpPr>
        <p:spPr/>
        <p:txBody>
          <a:bodyPr>
            <a:normAutofit fontScale="92500"/>
          </a:bodyPr>
          <a:lstStyle/>
          <a:p>
            <a:r>
              <a:rPr lang="ro-RO" sz="2800" dirty="0" smtClean="0"/>
              <a:t>Entitate este un lucru, obiect, persoana sau eveniment care are semnificație pentru o afacere modelata, despre care trebuie sa colectam si sa memoram date.O entitate poate fi un lucru real, tangibil precum o clădire, o persoana, poate fi o activitate sau o operație. </a:t>
            </a:r>
          </a:p>
          <a:p>
            <a:r>
              <a:rPr lang="ro-RO" sz="2800" dirty="0" smtClean="0"/>
              <a:t>O entitate este de fapt o clasa de obiecte si pentru orice entitate exista mai multe instanțe ale sale. </a:t>
            </a:r>
          </a:p>
          <a:p>
            <a:r>
              <a:rPr lang="ro-RO" sz="2800" dirty="0" smtClean="0"/>
              <a:t>Un atribut este orice detaliu cate servește la identificarea, clasificarea, cuantificarea, sau exprimarea stării unei instanțe a unei entitati. </a:t>
            </a:r>
          </a:p>
          <a:p>
            <a:endParaRPr lang="ro-RO" sz="2000" dirty="0">
              <a:latin typeface="Calibri" pitchFamily="34" charset="0"/>
              <a:cs typeface="Arial" pitchFamily="34" charset="0"/>
            </a:endParaRPr>
          </a:p>
        </p:txBody>
      </p:sp>
    </p:spTree>
  </p:cSld>
  <p:clrMapOvr>
    <a:masterClrMapping/>
  </p:clrMapOvr>
  <p:transition>
    <p:split/>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endParaRPr lang="ro-RO" dirty="0"/>
          </a:p>
        </p:txBody>
      </p:sp>
      <p:sp>
        <p:nvSpPr>
          <p:cNvPr id="3" name="Substituent conținut 2"/>
          <p:cNvSpPr>
            <a:spLocks noGrp="1"/>
          </p:cNvSpPr>
          <p:nvPr>
            <p:ph sz="quarter" idx="1"/>
          </p:nvPr>
        </p:nvSpPr>
        <p:spPr/>
        <p:txBody>
          <a:bodyPr>
            <a:normAutofit/>
          </a:bodyPr>
          <a:lstStyle/>
          <a:p>
            <a:r>
              <a:rPr lang="ro-RO" dirty="0" smtClean="0"/>
              <a:t>Un atribut poate fi obligatoriu sau optional.Daca un atribut este obligatoriu, pentru fiecare instanța a entității respectiva trebuie sa avem o valoare pentru acel atribut, de exemplu, este obligatoriu sa cunoaștem numele farmaciei.Pentru un atribut opțional putem avea instanțe pentru care nu cunoaștem valoarea atributului respectiv.  </a:t>
            </a:r>
          </a:p>
          <a:p>
            <a:r>
              <a:rPr lang="ro-RO" dirty="0" smtClean="0"/>
              <a:t>Atributele care fac parte din identificatorul unic al unei entitati vor fi precedate de semnul diez #. Atributele din UID sun întotdeauna obligatorii, însa semnul # este suficient.</a:t>
            </a:r>
          </a:p>
        </p:txBody>
      </p:sp>
    </p:spTree>
  </p:cSld>
  <p:clrMapOvr>
    <a:masterClrMapping/>
  </p:clrMapOvr>
  <p:transition>
    <p:push/>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endParaRPr lang="ro-RO" dirty="0"/>
          </a:p>
        </p:txBody>
      </p:sp>
      <p:sp>
        <p:nvSpPr>
          <p:cNvPr id="3" name="Substituent conținut 2"/>
          <p:cNvSpPr>
            <a:spLocks noGrp="1"/>
          </p:cNvSpPr>
          <p:nvPr>
            <p:ph idx="1"/>
          </p:nvPr>
        </p:nvSpPr>
        <p:spPr/>
        <p:txBody>
          <a:bodyPr>
            <a:normAutofit/>
          </a:bodyPr>
          <a:lstStyle/>
          <a:p>
            <a:r>
              <a:rPr lang="ro-RO" sz="2000" dirty="0" smtClean="0"/>
              <a:t>Un atribut obligatoriu este precedat in ERD de un asterisc *,iar un atribut opțional va fi precedat de un cerculeț </a:t>
            </a:r>
            <a:r>
              <a:rPr lang="ro-RO" sz="2000" dirty="0" smtClean="0">
                <a:latin typeface="Aharoni"/>
                <a:cs typeface="Aharoni"/>
              </a:rPr>
              <a:t>°. </a:t>
            </a:r>
          </a:p>
          <a:p>
            <a:r>
              <a:rPr lang="ro-RO" sz="2000" dirty="0" smtClean="0">
                <a:latin typeface="Calibri" pitchFamily="34" charset="0"/>
                <a:cs typeface="Arial" pitchFamily="34" charset="0"/>
              </a:rPr>
              <a:t>Atributele care </a:t>
            </a:r>
            <a:r>
              <a:rPr lang="ro-RO" sz="2000" dirty="0" smtClean="0">
                <a:cs typeface="Arial" pitchFamily="34" charset="0"/>
              </a:rPr>
              <a:t>definesc in mod unic instanțele unei entitati se numesc </a:t>
            </a:r>
            <a:r>
              <a:rPr lang="ro-RO" sz="2000" b="1" dirty="0" smtClean="0">
                <a:cs typeface="Arial" pitchFamily="34" charset="0"/>
              </a:rPr>
              <a:t>identificatori unici(UID) </a:t>
            </a:r>
          </a:p>
          <a:p>
            <a:pPr>
              <a:buNone/>
            </a:pPr>
            <a:r>
              <a:rPr lang="ro-RO" sz="2000" dirty="0" smtClean="0"/>
              <a:t> </a:t>
            </a:r>
          </a:p>
          <a:p>
            <a:pPr>
              <a:buNone/>
            </a:pPr>
            <a:r>
              <a:rPr lang="ro-RO" sz="2000" dirty="0" smtClean="0"/>
              <a:t> </a:t>
            </a:r>
          </a:p>
          <a:p>
            <a:pPr>
              <a:buNone/>
            </a:pPr>
            <a:r>
              <a:rPr lang="ro-RO" sz="2000" dirty="0" smtClean="0"/>
              <a:t> </a:t>
            </a:r>
          </a:p>
          <a:p>
            <a:pPr>
              <a:buNone/>
            </a:pPr>
            <a:r>
              <a:rPr lang="ro-RO" sz="2000" dirty="0" smtClean="0"/>
              <a:t> </a:t>
            </a:r>
          </a:p>
          <a:p>
            <a:pPr>
              <a:buNone/>
            </a:pPr>
            <a:r>
              <a:rPr lang="ro-RO" sz="2000" dirty="0" smtClean="0"/>
              <a:t> </a:t>
            </a:r>
          </a:p>
          <a:p>
            <a:pPr>
              <a:buNone/>
            </a:pPr>
            <a:r>
              <a:rPr lang="ro-RO" sz="2000" dirty="0" smtClean="0"/>
              <a:t> </a:t>
            </a:r>
          </a:p>
          <a:p>
            <a:pPr algn="ctr">
              <a:buNone/>
            </a:pPr>
            <a:r>
              <a:rPr lang="ro-RO" sz="2000" dirty="0" smtClean="0"/>
              <a:t>Entitatea farmacie</a:t>
            </a:r>
          </a:p>
        </p:txBody>
      </p:sp>
      <p:sp>
        <p:nvSpPr>
          <p:cNvPr id="5" name="Dreptunghi rotunjit 4"/>
          <p:cNvSpPr/>
          <p:nvPr/>
        </p:nvSpPr>
        <p:spPr>
          <a:xfrm>
            <a:off x="3428992" y="3786190"/>
            <a:ext cx="2000264" cy="164307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dirty="0" smtClean="0"/>
              <a:t>FARMACIE </a:t>
            </a:r>
          </a:p>
          <a:p>
            <a:r>
              <a:rPr lang="ro-RO" dirty="0" smtClean="0"/>
              <a:t>#ID </a:t>
            </a:r>
          </a:p>
          <a:p>
            <a:r>
              <a:rPr lang="ro-RO" dirty="0" smtClean="0"/>
              <a:t>*nume </a:t>
            </a:r>
          </a:p>
          <a:p>
            <a:r>
              <a:rPr lang="ro-RO" dirty="0" smtClean="0"/>
              <a:t>*adresa </a:t>
            </a:r>
          </a:p>
          <a:p>
            <a:r>
              <a:rPr lang="ro-RO" dirty="0" smtClean="0"/>
              <a:t>*nr de tel.</a:t>
            </a:r>
            <a:endParaRPr lang="ro-RO" dirty="0"/>
          </a:p>
        </p:txBody>
      </p:sp>
    </p:spTree>
  </p:cSld>
  <p:clrMapOvr>
    <a:masterClrMapping/>
  </p:clrMapOvr>
  <p:transition>
    <p:comb/>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lang="ro-RO" dirty="0" smtClean="0"/>
              <a:t>Relații intre entitati</a:t>
            </a:r>
            <a:endParaRPr lang="ro-RO" dirty="0"/>
          </a:p>
        </p:txBody>
      </p:sp>
      <p:sp>
        <p:nvSpPr>
          <p:cNvPr id="3" name="Substituent conținut 2"/>
          <p:cNvSpPr>
            <a:spLocks noGrp="1"/>
          </p:cNvSpPr>
          <p:nvPr>
            <p:ph idx="1"/>
          </p:nvPr>
        </p:nvSpPr>
        <p:spPr/>
        <p:txBody>
          <a:bodyPr>
            <a:normAutofit fontScale="92500" lnSpcReduction="10000"/>
          </a:bodyPr>
          <a:lstStyle/>
          <a:p>
            <a:r>
              <a:rPr lang="ro-RO" dirty="0" smtClean="0"/>
              <a:t>O relație este o asociere, legătura sau conexiune existenta intre entitati si care are o semnificație pentru afacerea modelata. </a:t>
            </a:r>
          </a:p>
          <a:p>
            <a:r>
              <a:rPr lang="ro-RO" dirty="0" smtClean="0"/>
              <a:t>Orice relație este bidirecționala, legând doua entitati sau o entitate cu ea insasi.De exemplu o farmacie are mai multe medicamente si un medicament poate fi găsit in mai multe farmacii. </a:t>
            </a:r>
          </a:p>
          <a:p>
            <a:r>
              <a:rPr lang="ro-RO" dirty="0" smtClean="0"/>
              <a:t>Orice relație este caracterizate de următoarele elemente</a:t>
            </a:r>
            <a:r>
              <a:rPr lang="en-US" dirty="0" smtClean="0"/>
              <a:t>: </a:t>
            </a:r>
          </a:p>
          <a:p>
            <a:pPr>
              <a:buFont typeface="Wingdings" pitchFamily="2" charset="2"/>
              <a:buChar char="Ø"/>
            </a:pPr>
            <a:r>
              <a:rPr lang="en-US" dirty="0" smtClean="0"/>
              <a:t>numele relatiei </a:t>
            </a:r>
          </a:p>
          <a:p>
            <a:pPr>
              <a:buFont typeface="Wingdings" pitchFamily="2" charset="2"/>
              <a:buChar char="Ø"/>
            </a:pPr>
            <a:r>
              <a:rPr lang="en-US" dirty="0" smtClean="0"/>
              <a:t>optionalitatea relatiei </a:t>
            </a:r>
          </a:p>
          <a:p>
            <a:pPr>
              <a:buFont typeface="Wingdings" pitchFamily="2" charset="2"/>
              <a:buChar char="Ø"/>
            </a:pPr>
            <a:r>
              <a:rPr lang="en-US" dirty="0" smtClean="0"/>
              <a:t>gradul (cardinalitatea) relatiei</a:t>
            </a:r>
            <a:endParaRPr lang="ro-RO" dirty="0"/>
          </a:p>
        </p:txBody>
      </p:sp>
    </p:spTree>
  </p:cSld>
  <p:clrMapOvr>
    <a:masterClrMapping/>
  </p:clrMapOvr>
  <p:transition>
    <p:blinds dir="vert"/>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endParaRPr lang="ro-RO" dirty="0"/>
          </a:p>
        </p:txBody>
      </p:sp>
      <p:sp>
        <p:nvSpPr>
          <p:cNvPr id="3" name="Substituent conținut 2"/>
          <p:cNvSpPr>
            <a:spLocks noGrp="1"/>
          </p:cNvSpPr>
          <p:nvPr>
            <p:ph idx="1"/>
          </p:nvPr>
        </p:nvSpPr>
        <p:spPr/>
        <p:txBody>
          <a:bodyPr>
            <a:normAutofit/>
          </a:bodyPr>
          <a:lstStyle/>
          <a:p>
            <a:pPr>
              <a:buNone/>
            </a:pPr>
            <a:r>
              <a:rPr lang="en-US" dirty="0" smtClean="0"/>
              <a:t>  </a:t>
            </a:r>
            <a:r>
              <a:rPr lang="ro-RO" dirty="0" smtClean="0"/>
              <a:t> </a:t>
            </a:r>
            <a:r>
              <a:rPr lang="en-US" sz="2000" dirty="0" smtClean="0"/>
              <a:t>V</a:t>
            </a:r>
            <a:r>
              <a:rPr lang="ro-RO" sz="2000" dirty="0" smtClean="0"/>
              <a:t>ariantele de relații ce pot exista intre doua entitati sunt prezentate mai jos</a:t>
            </a:r>
            <a:r>
              <a:rPr lang="en-US" sz="2000" dirty="0" smtClean="0"/>
              <a:t>: </a:t>
            </a:r>
          </a:p>
          <a:p>
            <a:r>
              <a:rPr lang="en-US" sz="2000" dirty="0" smtClean="0"/>
              <a:t>relatii </a:t>
            </a:r>
            <a:r>
              <a:rPr lang="en-US" sz="2000" b="1" dirty="0" smtClean="0"/>
              <a:t>one-to-one</a:t>
            </a:r>
            <a:r>
              <a:rPr lang="en-US" sz="2000" dirty="0" smtClean="0"/>
              <a:t>-acest tip de relatie este destul de rar intalnite,uneori astfel de relatii pot fi modelate transformand una dintre entitati in atribut al celeolalte entitati.</a:t>
            </a:r>
            <a:r>
              <a:rPr lang="ro-RO" sz="2000" dirty="0" smtClean="0"/>
              <a:t> </a:t>
            </a:r>
            <a:r>
              <a:rPr lang="en-US" sz="2000" dirty="0" smtClean="0"/>
              <a:t>  </a:t>
            </a:r>
          </a:p>
          <a:p>
            <a:r>
              <a:rPr lang="en-US" sz="2000" dirty="0" smtClean="0"/>
              <a:t>relatii </a:t>
            </a:r>
            <a:r>
              <a:rPr lang="en-US" sz="2000" b="1" dirty="0" smtClean="0"/>
              <a:t>one-to-many-</a:t>
            </a:r>
            <a:r>
              <a:rPr lang="en-US" sz="2000" dirty="0" smtClean="0"/>
              <a:t>sunt cel mai intalnite tipuri de  relatii.</a:t>
            </a:r>
            <a:endParaRPr lang="ro-RO" sz="2000" dirty="0" smtClean="0"/>
          </a:p>
          <a:p>
            <a:r>
              <a:rPr lang="en-US" sz="2000" dirty="0" smtClean="0"/>
              <a:t>relatii </a:t>
            </a:r>
            <a:r>
              <a:rPr lang="en-US" sz="2000" b="1" dirty="0" smtClean="0"/>
              <a:t>many-to-many</a:t>
            </a:r>
            <a:r>
              <a:rPr lang="en-US" sz="2000" dirty="0" smtClean="0"/>
              <a:t>-a</a:t>
            </a:r>
            <a:r>
              <a:rPr lang="ro-RO" sz="2000" dirty="0" smtClean="0"/>
              <a:t>ceste tipuri de relatii apar in prima faza a proiectarii bazei de date , insa ele trebuie sa fie ulterior eliminate.</a:t>
            </a:r>
            <a:r>
              <a:rPr lang="en-US" sz="2000" dirty="0" smtClean="0"/>
              <a:t> </a:t>
            </a:r>
          </a:p>
          <a:p>
            <a:endParaRPr lang="ro-RO" sz="2200" dirty="0"/>
          </a:p>
        </p:txBody>
      </p:sp>
      <p:sp>
        <p:nvSpPr>
          <p:cNvPr id="4" name="Substituent conținut 3"/>
          <p:cNvSpPr txBox="1">
            <a:spLocks/>
          </p:cNvSpPr>
          <p:nvPr/>
        </p:nvSpPr>
        <p:spPr>
          <a:xfrm>
            <a:off x="1357290" y="4786322"/>
            <a:ext cx="2357454" cy="164307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rmAutofit fontScale="55000" lnSpcReduction="20000"/>
          </a:bodyPr>
          <a:lstStyle/>
          <a:p>
            <a:pPr marL="342900" marR="0" lvl="0" indent="-34290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ro-RO" sz="3200" b="0" i="0" u="none" strike="noStrike" kern="1200" cap="none" spc="0" normalizeH="0" baseline="0" noProof="0" dirty="0" smtClean="0">
                <a:ln>
                  <a:noFill/>
                </a:ln>
                <a:solidFill>
                  <a:schemeClr val="lt1"/>
                </a:solidFill>
                <a:effectLst/>
                <a:uLnTx/>
                <a:uFillTx/>
                <a:latin typeface="+mn-lt"/>
                <a:ea typeface="+mn-ea"/>
                <a:cs typeface="+mn-cs"/>
              </a:rPr>
              <a:t>MEDICAMENT  </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ro-RO" sz="3200" b="0" i="0" u="none" strike="noStrike" kern="1200" cap="none" spc="0" normalizeH="0" baseline="0" noProof="0" dirty="0" smtClean="0">
                <a:ln>
                  <a:noFill/>
                </a:ln>
                <a:solidFill>
                  <a:schemeClr val="lt1"/>
                </a:solidFill>
                <a:effectLst/>
                <a:uLnTx/>
                <a:uFillTx/>
                <a:latin typeface="+mn-lt"/>
                <a:ea typeface="+mn-ea"/>
                <a:cs typeface="+mn-cs"/>
              </a:rPr>
              <a:t>#id </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ro-RO" sz="3200" b="0" i="0" u="none" strike="noStrike" kern="1200" cap="none" spc="0" normalizeH="0" baseline="0" noProof="0" dirty="0" smtClean="0">
                <a:ln>
                  <a:noFill/>
                </a:ln>
                <a:solidFill>
                  <a:schemeClr val="lt1"/>
                </a:solidFill>
                <a:effectLst/>
                <a:uLnTx/>
                <a:uFillTx/>
                <a:latin typeface="+mn-lt"/>
                <a:ea typeface="+mn-ea"/>
                <a:cs typeface="+mn-cs"/>
              </a:rPr>
              <a:t>#nume </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ro-RO" sz="3200" b="0" i="0" u="none" strike="noStrike" kern="1200" cap="none" spc="0" normalizeH="0" baseline="0" noProof="0" dirty="0" smtClean="0">
                <a:ln>
                  <a:noFill/>
                </a:ln>
                <a:solidFill>
                  <a:schemeClr val="lt1"/>
                </a:solidFill>
                <a:effectLst/>
                <a:uLnTx/>
                <a:uFillTx/>
                <a:latin typeface="+mn-lt"/>
                <a:ea typeface="+mn-ea"/>
                <a:cs typeface="+mn-cs"/>
              </a:rPr>
              <a:t>*compozitie </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ro-RO" sz="3200" b="0" i="0" u="none" strike="noStrike" kern="1200" cap="none" spc="0" normalizeH="0" baseline="0" noProof="0" dirty="0" smtClean="0">
                <a:ln>
                  <a:noFill/>
                </a:ln>
                <a:solidFill>
                  <a:schemeClr val="lt1"/>
                </a:solidFill>
                <a:effectLst/>
                <a:uLnTx/>
                <a:uFillTx/>
                <a:latin typeface="+mn-lt"/>
                <a:ea typeface="+mn-ea"/>
                <a:cs typeface="+mn-cs"/>
              </a:rPr>
              <a:t>*pret</a:t>
            </a:r>
          </a:p>
          <a:p>
            <a:pPr marL="342900" marR="0" lvl="0" indent="-342900" algn="ctr"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ro-RO" sz="3200" b="0" i="0" u="none" strike="noStrike" kern="1200" cap="none" spc="0" normalizeH="0" baseline="0" noProof="0" dirty="0">
              <a:ln>
                <a:noFill/>
              </a:ln>
              <a:solidFill>
                <a:schemeClr val="lt1"/>
              </a:solidFill>
              <a:effectLst/>
              <a:uLnTx/>
              <a:uFillTx/>
              <a:latin typeface="+mn-lt"/>
              <a:ea typeface="+mn-ea"/>
              <a:cs typeface="+mn-cs"/>
            </a:endParaRPr>
          </a:p>
        </p:txBody>
      </p:sp>
      <p:sp>
        <p:nvSpPr>
          <p:cNvPr id="5" name="Dreptunghi rotunjit 4"/>
          <p:cNvSpPr/>
          <p:nvPr/>
        </p:nvSpPr>
        <p:spPr>
          <a:xfrm>
            <a:off x="5214942" y="4786322"/>
            <a:ext cx="2286016" cy="164307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dirty="0" smtClean="0"/>
              <a:t>RETETA</a:t>
            </a:r>
          </a:p>
          <a:p>
            <a:r>
              <a:rPr lang="ro-RO" dirty="0" smtClean="0"/>
              <a:t>#id </a:t>
            </a:r>
          </a:p>
          <a:p>
            <a:r>
              <a:rPr lang="ro-RO" dirty="0" smtClean="0"/>
              <a:t>*data </a:t>
            </a:r>
          </a:p>
          <a:p>
            <a:r>
              <a:rPr lang="ro-RO" dirty="0" smtClean="0"/>
              <a:t>*lista med.prescrise </a:t>
            </a:r>
          </a:p>
          <a:p>
            <a:r>
              <a:rPr lang="ro-RO" dirty="0" smtClean="0"/>
              <a:t>*cantitate necesara</a:t>
            </a:r>
            <a:endParaRPr lang="ro-RO" dirty="0"/>
          </a:p>
        </p:txBody>
      </p:sp>
      <p:cxnSp>
        <p:nvCxnSpPr>
          <p:cNvPr id="7" name="Conector drept cu săgeată 6"/>
          <p:cNvCxnSpPr>
            <a:stCxn id="4" idx="3"/>
            <a:endCxn id="5" idx="1"/>
          </p:cNvCxnSpPr>
          <p:nvPr/>
        </p:nvCxnSpPr>
        <p:spPr>
          <a:xfrm>
            <a:off x="3714744" y="5607859"/>
            <a:ext cx="1500198"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1" name="Conector drept cu săgeată 20"/>
          <p:cNvCxnSpPr/>
          <p:nvPr/>
        </p:nvCxnSpPr>
        <p:spPr>
          <a:xfrm rot="5400000" flipH="1" flipV="1">
            <a:off x="5000628" y="5357826"/>
            <a:ext cx="214314" cy="21431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5" name="Conector drept cu săgeată 24"/>
          <p:cNvCxnSpPr/>
          <p:nvPr/>
        </p:nvCxnSpPr>
        <p:spPr>
          <a:xfrm rot="16200000" flipH="1">
            <a:off x="4964909" y="5607859"/>
            <a:ext cx="285752" cy="21431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ransition>
    <p:cover dir="ru"/>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lang="en-US" dirty="0" smtClean="0"/>
              <a:t>Formele entitatilor</a:t>
            </a:r>
            <a:endParaRPr lang="ro-RO" dirty="0"/>
          </a:p>
        </p:txBody>
      </p:sp>
      <p:sp>
        <p:nvSpPr>
          <p:cNvPr id="3" name="Substituent conținut 2"/>
          <p:cNvSpPr>
            <a:spLocks noGrp="1"/>
          </p:cNvSpPr>
          <p:nvPr>
            <p:ph idx="1"/>
          </p:nvPr>
        </p:nvSpPr>
        <p:spPr/>
        <p:txBody>
          <a:bodyPr>
            <a:normAutofit/>
          </a:bodyPr>
          <a:lstStyle/>
          <a:p>
            <a:pPr>
              <a:buNone/>
            </a:pPr>
            <a:r>
              <a:rPr lang="en-US" sz="1800" b="1" dirty="0" smtClean="0"/>
              <a:t>Prima forma normala1NF</a:t>
            </a:r>
            <a:r>
              <a:rPr lang="en-US" sz="1800" dirty="0" smtClean="0"/>
              <a:t> </a:t>
            </a:r>
          </a:p>
          <a:p>
            <a:pPr>
              <a:buNone/>
            </a:pPr>
            <a:r>
              <a:rPr lang="en-US" sz="1800" dirty="0" smtClean="0"/>
              <a:t>O entitate se gaseste in prima forma normala daca si numai daca: </a:t>
            </a:r>
          </a:p>
          <a:p>
            <a:r>
              <a:rPr lang="en-US" sz="1800" dirty="0" smtClean="0"/>
              <a:t>nu exista </a:t>
            </a:r>
            <a:r>
              <a:rPr lang="en-US" sz="1800" dirty="0" err="1" smtClean="0"/>
              <a:t>atribute</a:t>
            </a:r>
            <a:r>
              <a:rPr lang="en-US" sz="1800" dirty="0" smtClean="0"/>
              <a:t> cu </a:t>
            </a:r>
            <a:r>
              <a:rPr lang="en-US" sz="1800" dirty="0" err="1" smtClean="0"/>
              <a:t>valori</a:t>
            </a:r>
            <a:r>
              <a:rPr lang="en-US" sz="1800" dirty="0" smtClean="0"/>
              <a:t> multiple </a:t>
            </a:r>
          </a:p>
          <a:p>
            <a:r>
              <a:rPr lang="en-US" sz="1800" dirty="0" smtClean="0"/>
              <a:t>nu </a:t>
            </a:r>
            <a:r>
              <a:rPr lang="en-US" sz="1800" dirty="0" err="1" smtClean="0"/>
              <a:t>exista</a:t>
            </a:r>
            <a:r>
              <a:rPr lang="en-US" sz="1800" dirty="0" smtClean="0"/>
              <a:t> </a:t>
            </a:r>
            <a:r>
              <a:rPr lang="en-US" sz="1800" dirty="0" err="1" smtClean="0"/>
              <a:t>atribute</a:t>
            </a:r>
            <a:r>
              <a:rPr lang="en-US" sz="1800" dirty="0" smtClean="0"/>
              <a:t> </a:t>
            </a:r>
            <a:r>
              <a:rPr lang="en-US" sz="1800" dirty="0" err="1" smtClean="0"/>
              <a:t>sau</a:t>
            </a:r>
            <a:r>
              <a:rPr lang="en-US" sz="1800" dirty="0" smtClean="0"/>
              <a:t> </a:t>
            </a:r>
            <a:r>
              <a:rPr lang="en-US" sz="1800" dirty="0" err="1" smtClean="0"/>
              <a:t>grupuri</a:t>
            </a:r>
            <a:r>
              <a:rPr lang="en-US" sz="1800" dirty="0" smtClean="0"/>
              <a:t> de </a:t>
            </a:r>
            <a:r>
              <a:rPr lang="en-US" sz="1800" dirty="0" err="1" smtClean="0"/>
              <a:t>atribute</a:t>
            </a:r>
            <a:r>
              <a:rPr lang="en-US" sz="1800" dirty="0" smtClean="0"/>
              <a:t> care se </a:t>
            </a:r>
            <a:r>
              <a:rPr lang="en-US" sz="1800" dirty="0" err="1" smtClean="0"/>
              <a:t>repeta</a:t>
            </a:r>
            <a:r>
              <a:rPr lang="en-US" sz="1800" dirty="0" smtClean="0"/>
              <a:t> </a:t>
            </a:r>
          </a:p>
          <a:p>
            <a:pPr>
              <a:buNone/>
            </a:pPr>
            <a:r>
              <a:rPr lang="en-US" sz="1800" dirty="0" smtClean="0"/>
              <a:t>Cu </a:t>
            </a:r>
            <a:r>
              <a:rPr lang="en-US" sz="1800" dirty="0" err="1" smtClean="0"/>
              <a:t>alte</a:t>
            </a:r>
            <a:r>
              <a:rPr lang="en-US" sz="1800" dirty="0" smtClean="0"/>
              <a:t> </a:t>
            </a:r>
            <a:r>
              <a:rPr lang="en-US" sz="1800" dirty="0" err="1" smtClean="0"/>
              <a:t>cuvinte</a:t>
            </a:r>
            <a:r>
              <a:rPr lang="en-US" sz="1800" dirty="0" smtClean="0"/>
              <a:t> </a:t>
            </a:r>
            <a:r>
              <a:rPr lang="en-US" sz="1800" dirty="0" err="1" smtClean="0"/>
              <a:t>toate</a:t>
            </a:r>
            <a:r>
              <a:rPr lang="en-US" sz="1800" dirty="0" smtClean="0"/>
              <a:t> </a:t>
            </a:r>
            <a:r>
              <a:rPr lang="en-US" sz="1800" dirty="0" err="1" smtClean="0"/>
              <a:t>atributele</a:t>
            </a:r>
            <a:r>
              <a:rPr lang="en-US" sz="1800" dirty="0" smtClean="0"/>
              <a:t> </a:t>
            </a:r>
            <a:r>
              <a:rPr lang="en-US" sz="1800" dirty="0" err="1" smtClean="0"/>
              <a:t>trebuie</a:t>
            </a:r>
            <a:r>
              <a:rPr lang="en-US" sz="1800" dirty="0" smtClean="0"/>
              <a:t> </a:t>
            </a:r>
            <a:r>
              <a:rPr lang="en-US" sz="1800" dirty="0" err="1" smtClean="0"/>
              <a:t>sa</a:t>
            </a:r>
            <a:r>
              <a:rPr lang="en-US" sz="1800" dirty="0" smtClean="0"/>
              <a:t> fie </a:t>
            </a:r>
            <a:r>
              <a:rPr lang="en-US" sz="1800" dirty="0" err="1" smtClean="0"/>
              <a:t>atomice</a:t>
            </a:r>
            <a:r>
              <a:rPr lang="en-US" sz="1800" dirty="0" smtClean="0"/>
              <a:t> </a:t>
            </a:r>
            <a:r>
              <a:rPr lang="en-US" sz="1800" dirty="0" err="1" smtClean="0"/>
              <a:t>adica</a:t>
            </a:r>
            <a:r>
              <a:rPr lang="en-US" sz="1800" dirty="0" smtClean="0"/>
              <a:t> </a:t>
            </a:r>
            <a:r>
              <a:rPr lang="en-US" sz="1800" dirty="0" err="1" smtClean="0"/>
              <a:t>sa</a:t>
            </a:r>
            <a:r>
              <a:rPr lang="en-US" sz="1800" dirty="0" smtClean="0"/>
              <a:t> </a:t>
            </a:r>
            <a:r>
              <a:rPr lang="en-US" sz="1800" dirty="0" err="1" smtClean="0"/>
              <a:t>contina</a:t>
            </a:r>
            <a:r>
              <a:rPr lang="en-US" sz="1800" dirty="0" smtClean="0"/>
              <a:t> o </a:t>
            </a:r>
            <a:r>
              <a:rPr lang="en-US" sz="1800" dirty="0" err="1" smtClean="0"/>
              <a:t>singura</a:t>
            </a:r>
            <a:r>
              <a:rPr lang="en-US" sz="1800" dirty="0" smtClean="0"/>
              <a:t> </a:t>
            </a:r>
            <a:r>
              <a:rPr lang="en-US" sz="1800" dirty="0" err="1" smtClean="0"/>
              <a:t>informatie</a:t>
            </a:r>
            <a:r>
              <a:rPr lang="en-US" sz="1800" dirty="0" smtClean="0"/>
              <a:t>.  </a:t>
            </a:r>
          </a:p>
          <a:p>
            <a:pPr>
              <a:buNone/>
            </a:pPr>
            <a:r>
              <a:rPr lang="en-US" sz="1800" dirty="0" smtClean="0"/>
              <a:t>De </a:t>
            </a:r>
            <a:r>
              <a:rPr lang="en-US" sz="1800" dirty="0" err="1" smtClean="0"/>
              <a:t>exemplu</a:t>
            </a:r>
            <a:r>
              <a:rPr lang="en-US" sz="1800" dirty="0" smtClean="0"/>
              <a:t> </a:t>
            </a:r>
            <a:r>
              <a:rPr lang="en-US" sz="1800" dirty="0" err="1" smtClean="0"/>
              <a:t>atributul</a:t>
            </a:r>
            <a:r>
              <a:rPr lang="en-US" sz="1800" dirty="0" smtClean="0"/>
              <a:t> </a:t>
            </a:r>
            <a:r>
              <a:rPr lang="en-US" sz="1800" dirty="0" err="1" smtClean="0"/>
              <a:t>adresa</a:t>
            </a:r>
            <a:r>
              <a:rPr lang="en-US" sz="1800" dirty="0" smtClean="0"/>
              <a:t> nu </a:t>
            </a:r>
            <a:r>
              <a:rPr lang="en-US" sz="1800" dirty="0" err="1" smtClean="0"/>
              <a:t>respecta</a:t>
            </a:r>
            <a:r>
              <a:rPr lang="en-US" sz="1800" dirty="0" smtClean="0"/>
              <a:t> prima forma </a:t>
            </a:r>
            <a:r>
              <a:rPr lang="en-US" sz="1800" dirty="0" err="1" smtClean="0"/>
              <a:t>normala.De</a:t>
            </a:r>
            <a:r>
              <a:rPr lang="en-US" sz="1800" dirty="0" smtClean="0"/>
              <a:t> </a:t>
            </a:r>
            <a:r>
              <a:rPr lang="en-US" sz="1800" dirty="0" err="1" smtClean="0"/>
              <a:t>acea</a:t>
            </a:r>
            <a:r>
              <a:rPr lang="en-US" sz="1800" dirty="0" smtClean="0"/>
              <a:t> </a:t>
            </a:r>
            <a:r>
              <a:rPr lang="en-US" sz="1800" dirty="0" err="1" smtClean="0"/>
              <a:t>vom</a:t>
            </a:r>
            <a:r>
              <a:rPr lang="en-US" sz="1800" dirty="0" smtClean="0"/>
              <a:t> </a:t>
            </a:r>
            <a:r>
              <a:rPr lang="en-US" sz="1800" dirty="0" err="1" smtClean="0"/>
              <a:t>crea</a:t>
            </a:r>
            <a:r>
              <a:rPr lang="en-US" sz="1800" dirty="0" smtClean="0"/>
              <a:t> o </a:t>
            </a:r>
            <a:r>
              <a:rPr lang="en-US" sz="1800" dirty="0" err="1" smtClean="0"/>
              <a:t>noua</a:t>
            </a:r>
            <a:r>
              <a:rPr lang="en-US" sz="1800" dirty="0" smtClean="0"/>
              <a:t> </a:t>
            </a:r>
            <a:r>
              <a:rPr lang="en-US" sz="1800" dirty="0" err="1" smtClean="0"/>
              <a:t>entitate</a:t>
            </a:r>
            <a:r>
              <a:rPr lang="en-US" sz="1800" dirty="0" smtClean="0"/>
              <a:t> ADRESA in care </a:t>
            </a:r>
            <a:r>
              <a:rPr lang="en-US" sz="1800" dirty="0" err="1" smtClean="0"/>
              <a:t>vom</a:t>
            </a:r>
            <a:r>
              <a:rPr lang="en-US" sz="1800" dirty="0" smtClean="0"/>
              <a:t> </a:t>
            </a:r>
            <a:r>
              <a:rPr lang="en-US" sz="1800" dirty="0" err="1" smtClean="0"/>
              <a:t>memora</a:t>
            </a:r>
            <a:r>
              <a:rPr lang="en-US" sz="1800" dirty="0" smtClean="0"/>
              <a:t> </a:t>
            </a:r>
            <a:r>
              <a:rPr lang="en-US" sz="1800" dirty="0" err="1" smtClean="0"/>
              <a:t>toate</a:t>
            </a:r>
            <a:r>
              <a:rPr lang="en-US" sz="1800" dirty="0" smtClean="0"/>
              <a:t> </a:t>
            </a:r>
            <a:r>
              <a:rPr lang="en-US" sz="1800" dirty="0" err="1" smtClean="0"/>
              <a:t>abilitatile</a:t>
            </a:r>
            <a:r>
              <a:rPr lang="en-US" sz="1800" dirty="0" smtClean="0"/>
              <a:t> </a:t>
            </a:r>
            <a:r>
              <a:rPr lang="en-US" sz="1800" dirty="0" err="1" smtClean="0"/>
              <a:t>fiecarui</a:t>
            </a:r>
            <a:r>
              <a:rPr lang="en-US" sz="1800" dirty="0" smtClean="0"/>
              <a:t> </a:t>
            </a:r>
            <a:r>
              <a:rPr lang="en-US" sz="1800" dirty="0" err="1" smtClean="0"/>
              <a:t>angajat</a:t>
            </a:r>
            <a:r>
              <a:rPr lang="en-US" sz="1800" dirty="0" smtClean="0"/>
              <a:t>.</a:t>
            </a:r>
          </a:p>
          <a:p>
            <a:pPr>
              <a:buNone/>
            </a:pPr>
            <a:r>
              <a:rPr lang="en-US" b="1" dirty="0" smtClean="0"/>
              <a:t> </a:t>
            </a:r>
          </a:p>
        </p:txBody>
      </p:sp>
      <p:sp>
        <p:nvSpPr>
          <p:cNvPr id="5" name="Dreptunghi 4"/>
          <p:cNvSpPr/>
          <p:nvPr/>
        </p:nvSpPr>
        <p:spPr>
          <a:xfrm>
            <a:off x="5572132" y="4857760"/>
            <a:ext cx="1785950" cy="200024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ADRESA </a:t>
            </a:r>
          </a:p>
          <a:p>
            <a:r>
              <a:rPr lang="en-US" sz="1400" dirty="0" smtClean="0"/>
              <a:t>*</a:t>
            </a:r>
            <a:r>
              <a:rPr lang="en-US" sz="1400" dirty="0" err="1" smtClean="0"/>
              <a:t>strada</a:t>
            </a:r>
            <a:r>
              <a:rPr lang="en-US" sz="1400" dirty="0" smtClean="0"/>
              <a:t> </a:t>
            </a:r>
          </a:p>
          <a:p>
            <a:r>
              <a:rPr lang="en-US" sz="1400" dirty="0" smtClean="0"/>
              <a:t>*</a:t>
            </a:r>
            <a:r>
              <a:rPr lang="en-US" sz="1400" dirty="0" err="1" smtClean="0"/>
              <a:t>numar</a:t>
            </a:r>
            <a:r>
              <a:rPr lang="en-US" sz="1400" dirty="0" smtClean="0"/>
              <a:t> </a:t>
            </a:r>
          </a:p>
          <a:p>
            <a:r>
              <a:rPr lang="en-US" sz="1400" dirty="0" smtClean="0"/>
              <a:t>*bloc </a:t>
            </a:r>
          </a:p>
          <a:p>
            <a:r>
              <a:rPr lang="en-US" sz="1400" dirty="0" smtClean="0"/>
              <a:t>*</a:t>
            </a:r>
            <a:r>
              <a:rPr lang="en-US" sz="1400" dirty="0" err="1" smtClean="0"/>
              <a:t>apartament</a:t>
            </a:r>
            <a:r>
              <a:rPr lang="en-US" sz="1400" dirty="0" smtClean="0"/>
              <a:t> </a:t>
            </a:r>
          </a:p>
          <a:p>
            <a:r>
              <a:rPr lang="en-US" sz="1400" dirty="0" smtClean="0"/>
              <a:t>*</a:t>
            </a:r>
            <a:r>
              <a:rPr lang="en-US" sz="1400" dirty="0" err="1" smtClean="0"/>
              <a:t>scara</a:t>
            </a:r>
            <a:r>
              <a:rPr lang="en-US" sz="1400" dirty="0" smtClean="0"/>
              <a:t> </a:t>
            </a:r>
          </a:p>
          <a:p>
            <a:r>
              <a:rPr lang="en-US" sz="1400" dirty="0" smtClean="0">
                <a:latin typeface="Aharoni"/>
                <a:cs typeface="Aharoni"/>
              </a:rPr>
              <a:t>°</a:t>
            </a:r>
            <a:r>
              <a:rPr lang="en-US" sz="1400" dirty="0" err="1" smtClean="0">
                <a:cs typeface="Aharoni"/>
              </a:rPr>
              <a:t>etaj</a:t>
            </a:r>
            <a:r>
              <a:rPr lang="en-US" sz="1400" dirty="0" smtClean="0">
                <a:cs typeface="Aharoni"/>
              </a:rPr>
              <a:t> </a:t>
            </a:r>
          </a:p>
          <a:p>
            <a:r>
              <a:rPr lang="en-US" sz="1400" dirty="0" smtClean="0">
                <a:cs typeface="Aharoni"/>
              </a:rPr>
              <a:t>*</a:t>
            </a:r>
            <a:r>
              <a:rPr lang="en-US" sz="1400" dirty="0" err="1" smtClean="0">
                <a:cs typeface="Aharoni"/>
              </a:rPr>
              <a:t>localitate</a:t>
            </a:r>
            <a:r>
              <a:rPr lang="en-US" sz="1400" dirty="0" smtClean="0">
                <a:cs typeface="Aharoni"/>
              </a:rPr>
              <a:t> </a:t>
            </a:r>
          </a:p>
          <a:p>
            <a:r>
              <a:rPr lang="en-US" sz="1400" dirty="0" smtClean="0">
                <a:cs typeface="Aharoni"/>
              </a:rPr>
              <a:t>*</a:t>
            </a:r>
            <a:r>
              <a:rPr lang="en-US" sz="1400" dirty="0" err="1" smtClean="0">
                <a:cs typeface="Aharoni"/>
              </a:rPr>
              <a:t>cod_postal</a:t>
            </a:r>
            <a:endParaRPr lang="ro-RO" sz="1400" dirty="0"/>
          </a:p>
        </p:txBody>
      </p:sp>
      <p:sp>
        <p:nvSpPr>
          <p:cNvPr id="6" name="Dreptunghi 5"/>
          <p:cNvSpPr/>
          <p:nvPr/>
        </p:nvSpPr>
        <p:spPr>
          <a:xfrm>
            <a:off x="2071670" y="5286388"/>
            <a:ext cx="1785950" cy="135732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PACIENTI </a:t>
            </a:r>
          </a:p>
          <a:p>
            <a:r>
              <a:rPr lang="en-US" dirty="0" smtClean="0"/>
              <a:t>#id </a:t>
            </a:r>
          </a:p>
          <a:p>
            <a:r>
              <a:rPr lang="en-US" dirty="0" smtClean="0"/>
              <a:t>*</a:t>
            </a:r>
            <a:r>
              <a:rPr lang="en-US" dirty="0" err="1" smtClean="0"/>
              <a:t>cnp</a:t>
            </a:r>
            <a:r>
              <a:rPr lang="en-US" dirty="0" smtClean="0"/>
              <a:t> </a:t>
            </a:r>
          </a:p>
          <a:p>
            <a:r>
              <a:rPr lang="en-US" dirty="0" smtClean="0"/>
              <a:t>*</a:t>
            </a:r>
            <a:r>
              <a:rPr lang="en-US" dirty="0" err="1" smtClean="0"/>
              <a:t>nume</a:t>
            </a:r>
            <a:r>
              <a:rPr lang="en-US" dirty="0" smtClean="0"/>
              <a:t> </a:t>
            </a:r>
          </a:p>
          <a:p>
            <a:r>
              <a:rPr lang="en-US" dirty="0" smtClean="0"/>
              <a:t>*</a:t>
            </a:r>
            <a:r>
              <a:rPr lang="en-US" dirty="0" err="1" smtClean="0"/>
              <a:t>varsta</a:t>
            </a:r>
            <a:endParaRPr lang="ro-RO" dirty="0"/>
          </a:p>
        </p:txBody>
      </p:sp>
      <p:cxnSp>
        <p:nvCxnSpPr>
          <p:cNvPr id="8" name="Conector drept cu săgeată 7"/>
          <p:cNvCxnSpPr>
            <a:stCxn id="6" idx="3"/>
          </p:cNvCxnSpPr>
          <p:nvPr/>
        </p:nvCxnSpPr>
        <p:spPr>
          <a:xfrm>
            <a:off x="3857620" y="5965049"/>
            <a:ext cx="1785950" cy="3571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 name="Conector drept cu săgeată 12"/>
          <p:cNvCxnSpPr/>
          <p:nvPr/>
        </p:nvCxnSpPr>
        <p:spPr>
          <a:xfrm rot="5400000" flipH="1" flipV="1">
            <a:off x="5286380" y="5429264"/>
            <a:ext cx="285752" cy="28575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5" name="Conector drept cu săgeată 14"/>
          <p:cNvCxnSpPr/>
          <p:nvPr/>
        </p:nvCxnSpPr>
        <p:spPr>
          <a:xfrm rot="16200000" flipH="1">
            <a:off x="5250661" y="5750735"/>
            <a:ext cx="357190" cy="28575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ransition>
    <p:cover dir="d"/>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endParaRPr lang="ro-RO"/>
          </a:p>
        </p:txBody>
      </p:sp>
      <p:sp>
        <p:nvSpPr>
          <p:cNvPr id="3" name="Substituent conținut 2"/>
          <p:cNvSpPr>
            <a:spLocks noGrp="1"/>
          </p:cNvSpPr>
          <p:nvPr>
            <p:ph idx="1"/>
          </p:nvPr>
        </p:nvSpPr>
        <p:spPr/>
        <p:txBody>
          <a:bodyPr/>
          <a:lstStyle/>
          <a:p>
            <a:r>
              <a:rPr lang="en-US" sz="2400" b="1" dirty="0" smtClean="0"/>
              <a:t>A </a:t>
            </a:r>
            <a:r>
              <a:rPr lang="en-US" sz="2400" b="1" dirty="0" err="1" smtClean="0"/>
              <a:t>doua</a:t>
            </a:r>
            <a:r>
              <a:rPr lang="en-US" sz="2400" b="1" dirty="0" smtClean="0"/>
              <a:t> forma </a:t>
            </a:r>
            <a:r>
              <a:rPr lang="en-US" sz="2400" b="1" dirty="0" err="1" smtClean="0"/>
              <a:t>normala</a:t>
            </a:r>
            <a:r>
              <a:rPr lang="en-US" sz="2400" b="1" dirty="0" smtClean="0"/>
              <a:t> 2NF </a:t>
            </a:r>
          </a:p>
          <a:p>
            <a:r>
              <a:rPr lang="en-US" sz="2400" dirty="0" smtClean="0"/>
              <a:t>O </a:t>
            </a:r>
            <a:r>
              <a:rPr lang="en-US" sz="2400" dirty="0" err="1" smtClean="0"/>
              <a:t>entitate</a:t>
            </a:r>
            <a:r>
              <a:rPr lang="en-US" sz="2400" dirty="0" smtClean="0"/>
              <a:t> se </a:t>
            </a:r>
            <a:r>
              <a:rPr lang="en-US" sz="2400" dirty="0" err="1" smtClean="0"/>
              <a:t>gaseste</a:t>
            </a:r>
            <a:r>
              <a:rPr lang="en-US" sz="2400" dirty="0" smtClean="0"/>
              <a:t> in a </a:t>
            </a:r>
            <a:r>
              <a:rPr lang="en-US" sz="2400" dirty="0" err="1" smtClean="0"/>
              <a:t>doua</a:t>
            </a:r>
            <a:r>
              <a:rPr lang="en-US" sz="2400" dirty="0" smtClean="0"/>
              <a:t> forma </a:t>
            </a:r>
            <a:r>
              <a:rPr lang="en-US" sz="2400" dirty="0" err="1" smtClean="0"/>
              <a:t>normala</a:t>
            </a:r>
            <a:r>
              <a:rPr lang="en-US" sz="2400" dirty="0" smtClean="0"/>
              <a:t> </a:t>
            </a:r>
            <a:r>
              <a:rPr lang="en-US" sz="2400" dirty="0" err="1" smtClean="0"/>
              <a:t>daca</a:t>
            </a:r>
            <a:r>
              <a:rPr lang="en-US" sz="2400" dirty="0" smtClean="0"/>
              <a:t> </a:t>
            </a:r>
            <a:r>
              <a:rPr lang="en-US" sz="2400" dirty="0" err="1" smtClean="0"/>
              <a:t>si</a:t>
            </a:r>
            <a:r>
              <a:rPr lang="en-US" sz="2400" dirty="0" smtClean="0"/>
              <a:t> </a:t>
            </a:r>
            <a:r>
              <a:rPr lang="en-US" sz="2400" dirty="0" err="1" smtClean="0"/>
              <a:t>numai</a:t>
            </a:r>
            <a:r>
              <a:rPr lang="en-US" sz="2400" dirty="0" smtClean="0"/>
              <a:t> </a:t>
            </a:r>
            <a:r>
              <a:rPr lang="en-US" sz="2400" dirty="0" err="1" smtClean="0"/>
              <a:t>daca</a:t>
            </a:r>
            <a:r>
              <a:rPr lang="en-US" sz="2400" dirty="0" smtClean="0"/>
              <a:t> se </a:t>
            </a:r>
            <a:r>
              <a:rPr lang="en-US" sz="2400" dirty="0" err="1" smtClean="0"/>
              <a:t>gaseste</a:t>
            </a:r>
            <a:r>
              <a:rPr lang="en-US" sz="2400" dirty="0" smtClean="0"/>
              <a:t> in prima forma </a:t>
            </a:r>
            <a:r>
              <a:rPr lang="en-US" sz="2400" dirty="0" err="1" smtClean="0"/>
              <a:t>normala</a:t>
            </a:r>
            <a:r>
              <a:rPr lang="en-US" sz="2400" dirty="0" smtClean="0"/>
              <a:t> </a:t>
            </a:r>
            <a:r>
              <a:rPr lang="en-US" sz="2400" dirty="0" err="1" smtClean="0"/>
              <a:t>si</a:t>
            </a:r>
            <a:r>
              <a:rPr lang="en-US" sz="2400" dirty="0" smtClean="0"/>
              <a:t> in plus, </a:t>
            </a:r>
            <a:r>
              <a:rPr lang="en-US" sz="2400" dirty="0" err="1" smtClean="0"/>
              <a:t>orice</a:t>
            </a:r>
            <a:r>
              <a:rPr lang="en-US" sz="2400" dirty="0" smtClean="0"/>
              <a:t> </a:t>
            </a:r>
            <a:r>
              <a:rPr lang="en-US" sz="2400" dirty="0" err="1" smtClean="0"/>
              <a:t>atribut</a:t>
            </a:r>
            <a:r>
              <a:rPr lang="en-US" sz="2400" dirty="0" smtClean="0"/>
              <a:t> care nu face parte din UID </a:t>
            </a:r>
            <a:r>
              <a:rPr lang="en-US" sz="2400" dirty="0" err="1" smtClean="0"/>
              <a:t>va</a:t>
            </a:r>
            <a:r>
              <a:rPr lang="en-US" sz="2400" dirty="0" smtClean="0"/>
              <a:t> </a:t>
            </a:r>
            <a:r>
              <a:rPr lang="en-US" sz="2400" dirty="0" err="1" smtClean="0"/>
              <a:t>depinde</a:t>
            </a:r>
            <a:r>
              <a:rPr lang="en-US" sz="2400" dirty="0" smtClean="0"/>
              <a:t> de </a:t>
            </a:r>
            <a:r>
              <a:rPr lang="en-US" sz="2400" dirty="0" err="1" smtClean="0"/>
              <a:t>intregul</a:t>
            </a:r>
            <a:r>
              <a:rPr lang="en-US" sz="2400" dirty="0" smtClean="0"/>
              <a:t> UID nu </a:t>
            </a:r>
            <a:r>
              <a:rPr lang="en-US" sz="2400" dirty="0" err="1" smtClean="0"/>
              <a:t>doar</a:t>
            </a:r>
            <a:r>
              <a:rPr lang="en-US" sz="2400" dirty="0" smtClean="0"/>
              <a:t> de o parte a </a:t>
            </a:r>
            <a:r>
              <a:rPr lang="en-US" sz="2400" dirty="0" err="1" smtClean="0"/>
              <a:t>acestuia</a:t>
            </a:r>
            <a:r>
              <a:rPr lang="en-US" sz="2400" dirty="0" smtClean="0"/>
              <a:t>.</a:t>
            </a:r>
          </a:p>
          <a:p>
            <a:pPr>
              <a:buNone/>
            </a:pPr>
            <a:r>
              <a:rPr lang="en-US" sz="2400" dirty="0" smtClean="0"/>
              <a:t>EXEMPLU: </a:t>
            </a:r>
          </a:p>
          <a:p>
            <a:pPr>
              <a:buNone/>
            </a:pPr>
            <a:endParaRPr lang="ro-RO" dirty="0"/>
          </a:p>
        </p:txBody>
      </p:sp>
      <p:sp>
        <p:nvSpPr>
          <p:cNvPr id="4" name="Dreptunghi rotunjit 3"/>
          <p:cNvSpPr/>
          <p:nvPr/>
        </p:nvSpPr>
        <p:spPr>
          <a:xfrm>
            <a:off x="1785918" y="4286256"/>
            <a:ext cx="1785950" cy="178595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FARMACIE </a:t>
            </a:r>
          </a:p>
          <a:p>
            <a:r>
              <a:rPr lang="en-US" dirty="0" smtClean="0"/>
              <a:t>#id </a:t>
            </a:r>
          </a:p>
          <a:p>
            <a:r>
              <a:rPr lang="en-US" dirty="0" smtClean="0"/>
              <a:t>*</a:t>
            </a:r>
            <a:r>
              <a:rPr lang="en-US" dirty="0" err="1" smtClean="0"/>
              <a:t>nume</a:t>
            </a:r>
            <a:r>
              <a:rPr lang="en-US" dirty="0" smtClean="0"/>
              <a:t> </a:t>
            </a:r>
          </a:p>
          <a:p>
            <a:r>
              <a:rPr lang="en-US" dirty="0" smtClean="0"/>
              <a:t>*</a:t>
            </a:r>
            <a:r>
              <a:rPr lang="en-US" dirty="0" err="1" smtClean="0"/>
              <a:t>adresa</a:t>
            </a:r>
            <a:r>
              <a:rPr lang="en-US" dirty="0" smtClean="0"/>
              <a:t> </a:t>
            </a:r>
          </a:p>
          <a:p>
            <a:r>
              <a:rPr lang="en-US" dirty="0" smtClean="0"/>
              <a:t>*nr de </a:t>
            </a:r>
            <a:r>
              <a:rPr lang="en-US" dirty="0" err="1" smtClean="0"/>
              <a:t>telefon</a:t>
            </a:r>
            <a:endParaRPr lang="ro-RO" dirty="0"/>
          </a:p>
        </p:txBody>
      </p:sp>
      <p:sp>
        <p:nvSpPr>
          <p:cNvPr id="5" name="Dreptunghi rotunjit 4"/>
          <p:cNvSpPr/>
          <p:nvPr/>
        </p:nvSpPr>
        <p:spPr>
          <a:xfrm>
            <a:off x="5643570" y="4357694"/>
            <a:ext cx="1857388" cy="171451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COMPANIE </a:t>
            </a:r>
          </a:p>
          <a:p>
            <a:r>
              <a:rPr lang="en-US" dirty="0" smtClean="0"/>
              <a:t>#id </a:t>
            </a:r>
          </a:p>
          <a:p>
            <a:r>
              <a:rPr lang="en-US" dirty="0" smtClean="0"/>
              <a:t>*</a:t>
            </a:r>
            <a:r>
              <a:rPr lang="en-US" dirty="0" err="1" smtClean="0"/>
              <a:t>nume</a:t>
            </a:r>
            <a:r>
              <a:rPr lang="en-US" dirty="0" smtClean="0"/>
              <a:t> </a:t>
            </a:r>
          </a:p>
          <a:p>
            <a:r>
              <a:rPr lang="en-US" dirty="0" smtClean="0"/>
              <a:t>*</a:t>
            </a:r>
            <a:r>
              <a:rPr lang="en-US" dirty="0" err="1" smtClean="0"/>
              <a:t>adresa</a:t>
            </a:r>
            <a:r>
              <a:rPr lang="en-US" dirty="0" smtClean="0"/>
              <a:t> </a:t>
            </a:r>
          </a:p>
          <a:p>
            <a:r>
              <a:rPr lang="en-US" dirty="0" smtClean="0"/>
              <a:t>*ne de </a:t>
            </a:r>
            <a:r>
              <a:rPr lang="en-US" dirty="0" err="1" smtClean="0"/>
              <a:t>telefon</a:t>
            </a:r>
            <a:r>
              <a:rPr lang="en-US" dirty="0" smtClean="0"/>
              <a:t> </a:t>
            </a:r>
          </a:p>
          <a:p>
            <a:endParaRPr lang="ro-RO" dirty="0"/>
          </a:p>
        </p:txBody>
      </p:sp>
      <p:cxnSp>
        <p:nvCxnSpPr>
          <p:cNvPr id="9" name="Conector drept cu săgeată 8"/>
          <p:cNvCxnSpPr>
            <a:stCxn id="4" idx="3"/>
            <a:endCxn id="5" idx="1"/>
          </p:cNvCxnSpPr>
          <p:nvPr/>
        </p:nvCxnSpPr>
        <p:spPr>
          <a:xfrm>
            <a:off x="3571868" y="5179231"/>
            <a:ext cx="2071702" cy="3571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1" name="Conector drept cu săgeată 10"/>
          <p:cNvCxnSpPr/>
          <p:nvPr/>
        </p:nvCxnSpPr>
        <p:spPr>
          <a:xfrm flipV="1">
            <a:off x="5286380" y="5000636"/>
            <a:ext cx="357190" cy="21431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5" name="Conector drept cu săgeată 14"/>
          <p:cNvCxnSpPr/>
          <p:nvPr/>
        </p:nvCxnSpPr>
        <p:spPr>
          <a:xfrm>
            <a:off x="5286380" y="5214950"/>
            <a:ext cx="357190" cy="28575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ransition>
    <p:push dir="d"/>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1" Type="http://schemas.openxmlformats.org/officeDocument/2006/relationships/image" Target="../media/image2.jpeg"/></Relationships>
</file>

<file path=ppt/theme/_rels/theme3.xml.rels><?xml version="1.0" encoding="UTF-8" standalone="yes"?>
<Relationships xmlns="http://schemas.openxmlformats.org/package/2006/relationships"><Relationship Id="rId1" Type="http://schemas.openxmlformats.org/officeDocument/2006/relationships/image" Target="../media/image3.jpeg"/></Relationships>
</file>

<file path=ppt/theme/_rels/theme4.xml.rels><?xml version="1.0" encoding="UTF-8" standalone="yes"?>
<Relationships xmlns="http://schemas.openxmlformats.org/package/2006/relationships"><Relationship Id="rId1" Type="http://schemas.openxmlformats.org/officeDocument/2006/relationships/image" Target="../media/image4.jpeg"/></Relationships>
</file>

<file path=ppt/theme/_rels/theme5.xml.rels><?xml version="1.0" encoding="UTF-8" standalone="yes"?>
<Relationships xmlns="http://schemas.openxmlformats.org/package/2006/relationships"><Relationship Id="rId1" Type="http://schemas.openxmlformats.org/officeDocument/2006/relationships/image" Target="../media/image5.jpeg"/></Relationships>
</file>

<file path=ppt/theme/_rels/theme6.xml.rels><?xml version="1.0" encoding="UTF-8" standalone="yes"?>
<Relationships xmlns="http://schemas.openxmlformats.org/package/2006/relationships"><Relationship Id="rId1" Type="http://schemas.openxmlformats.org/officeDocument/2006/relationships/image" Target="../media/image2.jpeg"/></Relationships>
</file>

<file path=ppt/theme/_rels/theme7.xml.rels><?xml version="1.0" encoding="UTF-8" standalone="yes"?>
<Relationships xmlns="http://schemas.openxmlformats.org/package/2006/relationships"><Relationship Id="rId1" Type="http://schemas.openxmlformats.org/officeDocument/2006/relationships/image" Target="../media/image6.jpeg"/></Relationships>
</file>

<file path=ppt/theme/_rels/theme8.xml.rels><?xml version="1.0" encoding="UTF-8" standalone="yes"?>
<Relationships xmlns="http://schemas.openxmlformats.org/package/2006/relationships"><Relationship Id="rId1" Type="http://schemas.openxmlformats.org/officeDocument/2006/relationships/image" Target="../media/image7.jpeg"/></Relationships>
</file>

<file path=ppt/theme/theme1.xml><?xml version="1.0" encoding="utf-8"?>
<a:theme xmlns:a="http://schemas.openxmlformats.org/drawingml/2006/main" name="Concurență">
  <a:themeElements>
    <a:clrScheme name="Concurență">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urență">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urență">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Flux">
  <a:themeElements>
    <a:clrScheme name="Flux">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ux">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ux">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3.xml><?xml version="1.0" encoding="utf-8"?>
<a:theme xmlns:a="http://schemas.openxmlformats.org/drawingml/2006/main" name="Foișor">
  <a:themeElements>
    <a:clrScheme name="Foișor">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Foișor">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oișor">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4.xml><?xml version="1.0" encoding="utf-8"?>
<a:theme xmlns:a="http://schemas.openxmlformats.org/drawingml/2006/main" name="Urban">
  <a:themeElements>
    <a:clrScheme name="Urban">
      <a:dk1>
        <a:sysClr val="windowText" lastClr="000000"/>
      </a:dk1>
      <a:lt1>
        <a:sysClr val="window" lastClr="FFFFFF"/>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fontScheme name="Urban">
      <a:majorFont>
        <a:latin typeface="Trebuchet MS"/>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eorgia"/>
        <a:ea typeface=""/>
        <a:cs typeface=""/>
        <a:font script="Jpan" typeface="HG明朝B"/>
        <a:font script="Hang" typeface="맑은 고딕"/>
        <a:font script="Hans" typeface="宋体"/>
        <a:font script="Hant" typeface="新細明體"/>
        <a:font script="Arab" typeface="Arial"/>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Urban">
      <a:fillStyleLst>
        <a:solidFill>
          <a:schemeClr val="phClr"/>
        </a:solidFill>
        <a:gradFill rotWithShape="1">
          <a:gsLst>
            <a:gs pos="0">
              <a:schemeClr val="phClr">
                <a:tint val="1000"/>
                <a:satMod val="255000"/>
              </a:schemeClr>
            </a:gs>
            <a:gs pos="55000">
              <a:schemeClr val="phClr">
                <a:tint val="12000"/>
                <a:satMod val="255000"/>
              </a:schemeClr>
            </a:gs>
            <a:gs pos="100000">
              <a:schemeClr val="phClr">
                <a:tint val="45000"/>
                <a:satMod val="250000"/>
              </a:schemeClr>
            </a:gs>
          </a:gsLst>
          <a:path path="circle">
            <a:fillToRect l="-40000" t="-90000" r="140000" b="190000"/>
          </a:path>
        </a:gradFill>
        <a:gradFill rotWithShape="1">
          <a:gsLst>
            <a:gs pos="0">
              <a:schemeClr val="phClr">
                <a:tint val="43000"/>
                <a:satMod val="165000"/>
              </a:schemeClr>
            </a:gs>
            <a:gs pos="55000">
              <a:schemeClr val="phClr">
                <a:tint val="83000"/>
                <a:satMod val="155000"/>
              </a:schemeClr>
            </a:gs>
            <a:gs pos="100000">
              <a:schemeClr val="phClr">
                <a:shade val="85000"/>
              </a:schemeClr>
            </a:gs>
          </a:gsLst>
          <a:path path="circle">
            <a:fillToRect l="-40000" t="-90000" r="140000" b="190000"/>
          </a:path>
        </a:gradFill>
      </a:fillStyleLst>
      <a:lnStyleLst>
        <a:ln w="9525" cap="flat" cmpd="sng" algn="ctr">
          <a:solidFill>
            <a:schemeClr val="phClr"/>
          </a:solidFill>
          <a:prstDash val="solid"/>
        </a:ln>
        <a:ln w="19050" cap="flat" cmpd="sng" algn="ctr">
          <a:solidFill>
            <a:schemeClr val="phClr"/>
          </a:solidFill>
          <a:prstDash val="solid"/>
        </a:ln>
        <a:ln w="31750" cap="flat" cmpd="sng" algn="ctr">
          <a:solidFill>
            <a:schemeClr val="phClr"/>
          </a:solidFill>
          <a:prstDash val="solid"/>
        </a:ln>
      </a:lnStyleLst>
      <a:effectStyleLst>
        <a:effectStyle>
          <a:effectLst>
            <a:outerShdw blurRad="51500" dist="25400" dir="5400000" rotWithShape="0">
              <a:srgbClr val="000000">
                <a:alpha val="40000"/>
              </a:srgbClr>
            </a:outerShdw>
          </a:effectLst>
        </a:effectStyle>
        <a:effectStyle>
          <a:effectLst>
            <a:outerShdw blurRad="50800" dist="25400" dir="5400000" rotWithShape="0">
              <a:srgbClr val="000000">
                <a:alpha val="4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phClr">
                <a:satMod val="115000"/>
              </a:schemeClr>
            </a:contourClr>
          </a:sp3d>
        </a:effectStyle>
      </a:effectStyleLst>
      <a:bgFillStyleLst>
        <a:solidFill>
          <a:schemeClr val="phClr"/>
        </a:solidFill>
        <a:gradFill rotWithShape="1">
          <a:gsLst>
            <a:gs pos="100000">
              <a:schemeClr val="phClr">
                <a:tint val="80000"/>
                <a:satMod val="250000"/>
              </a:schemeClr>
            </a:gs>
            <a:gs pos="60000">
              <a:schemeClr val="phClr">
                <a:shade val="38000"/>
                <a:satMod val="175000"/>
              </a:schemeClr>
            </a:gs>
            <a:gs pos="0">
              <a:schemeClr val="phClr">
                <a:shade val="30000"/>
                <a:satMod val="175000"/>
              </a:schemeClr>
            </a:gs>
          </a:gsLst>
          <a:lin ang="5400000" scaled="0"/>
        </a:gradFill>
        <a:blipFill>
          <a:blip xmlns:r="http://schemas.openxmlformats.org/officeDocument/2006/relationships" r:embed="rId1">
            <a:duotone>
              <a:schemeClr val="phClr">
                <a:shade val="48000"/>
              </a:schemeClr>
              <a:schemeClr val="phClr">
                <a:tint val="96000"/>
                <a:satMod val="150000"/>
              </a:schemeClr>
            </a:duotone>
          </a:blip>
          <a:tile tx="0" ty="0" sx="80000" sy="80000" flip="none" algn="tl"/>
        </a:blipFill>
      </a:bgFillStyleLst>
    </a:fmtScheme>
  </a:themeElements>
  <a:objectDefaults/>
  <a:extraClrSchemeLst/>
</a:theme>
</file>

<file path=ppt/theme/theme5.xml><?xml version="1.0" encoding="utf-8"?>
<a:theme xmlns:a="http://schemas.openxmlformats.org/drawingml/2006/main" name="Opulent">
  <a:themeElements>
    <a:clrScheme name="Flux">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Opulent">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pulent">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ppt/theme/theme6.xml><?xml version="1.0" encoding="utf-8"?>
<a:theme xmlns:a="http://schemas.openxmlformats.org/drawingml/2006/main" name="1_Flux">
  <a:themeElements>
    <a:clrScheme name="Opulent">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Flux">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ux">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7.xml><?xml version="1.0" encoding="utf-8"?>
<a:theme xmlns:a="http://schemas.openxmlformats.org/drawingml/2006/main" name="Cul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ulme">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ulme">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ppt/theme/theme8.xml><?xml version="1.0" encoding="utf-8"?>
<a:theme xmlns:a="http://schemas.openxmlformats.org/drawingml/2006/main" name="Solstițiu">
  <a:themeElements>
    <a:clrScheme name="Solstițiu">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țiu">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Solstițiu">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9.xml><?xml version="1.0" encoding="utf-8"?>
<a:theme xmlns:a="http://schemas.openxmlformats.org/drawingml/2006/main" name="Temă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Aspect</Template>
  <TotalTime>680</TotalTime>
  <Words>1589</Words>
  <Application>Microsoft Office PowerPoint</Application>
  <PresentationFormat>Expunere pe ecran (4:3)</PresentationFormat>
  <Paragraphs>456</Paragraphs>
  <Slides>20</Slides>
  <Notes>0</Notes>
  <HiddenSlides>0</HiddenSlides>
  <MMClips>0</MMClips>
  <ScaleCrop>false</ScaleCrop>
  <HeadingPairs>
    <vt:vector size="4" baseType="variant">
      <vt:variant>
        <vt:lpstr>Temă</vt:lpstr>
      </vt:variant>
      <vt:variant>
        <vt:i4>8</vt:i4>
      </vt:variant>
      <vt:variant>
        <vt:lpstr>Titluri diapozitive</vt:lpstr>
      </vt:variant>
      <vt:variant>
        <vt:i4>20</vt:i4>
      </vt:variant>
    </vt:vector>
  </HeadingPairs>
  <TitlesOfParts>
    <vt:vector size="28" baseType="lpstr">
      <vt:lpstr>Concurență</vt:lpstr>
      <vt:lpstr>Flux</vt:lpstr>
      <vt:lpstr>Foișor</vt:lpstr>
      <vt:lpstr>Urban</vt:lpstr>
      <vt:lpstr>Opulent</vt:lpstr>
      <vt:lpstr>1_Flux</vt:lpstr>
      <vt:lpstr>Culme</vt:lpstr>
      <vt:lpstr>Solstițiu</vt:lpstr>
      <vt:lpstr>FARMACIE  GRUPA I</vt:lpstr>
      <vt:lpstr>Cerintele proiectului</vt:lpstr>
      <vt:lpstr>Entitati,instanțe,atribute</vt:lpstr>
      <vt:lpstr>Diapozitivul 4</vt:lpstr>
      <vt:lpstr>Diapozitivul 5</vt:lpstr>
      <vt:lpstr>Relații intre entitati</vt:lpstr>
      <vt:lpstr>Diapozitivul 7</vt:lpstr>
      <vt:lpstr>Formele entitatilor</vt:lpstr>
      <vt:lpstr>Diapozitivul 9</vt:lpstr>
      <vt:lpstr>Diapozitivul 10</vt:lpstr>
      <vt:lpstr>MAPAREA RELATIILOR</vt:lpstr>
      <vt:lpstr>Diapozitivul 12</vt:lpstr>
      <vt:lpstr>Diapozitivul 13</vt:lpstr>
      <vt:lpstr>Tipuri si subtipuri</vt:lpstr>
      <vt:lpstr>Maparea tipurilor si subtipurilor</vt:lpstr>
      <vt:lpstr>Diapozitivul 16</vt:lpstr>
      <vt:lpstr>Diapozitivul 17</vt:lpstr>
      <vt:lpstr>Diapozitivul 18</vt:lpstr>
      <vt:lpstr>RELATII TRANSFERABILE SI NONTRANSFERABILE</vt:lpstr>
      <vt:lpstr>Diapozitivul 20</vt:lpstr>
    </vt:vector>
  </TitlesOfParts>
  <Company>Unitate Scolara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Diapozitivul 1</dc:title>
  <dc:creator>user</dc:creator>
  <cp:lastModifiedBy>user</cp:lastModifiedBy>
  <cp:revision>71</cp:revision>
  <dcterms:created xsi:type="dcterms:W3CDTF">2010-11-16T06:31:56Z</dcterms:created>
  <dcterms:modified xsi:type="dcterms:W3CDTF">2010-12-14T07:46:43Z</dcterms:modified>
</cp:coreProperties>
</file>